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15087600" cy="21396325"/>
  <p:notesSz cx="6858000" cy="9144000"/>
  <p:embeddedFontLst>
    <p:embeddedFont>
      <p:font typeface="Bebas Neue" panose="020B0606020202050201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1pPr>
    <a:lvl2pPr marL="74455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2pPr>
    <a:lvl3pPr marL="148910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3pPr>
    <a:lvl4pPr marL="22336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4pPr>
    <a:lvl5pPr marL="29782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5pPr>
    <a:lvl6pPr marL="37227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6pPr>
    <a:lvl7pPr marL="44673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7pPr>
    <a:lvl8pPr marL="52118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8pPr>
    <a:lvl9pPr marL="5956402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51A"/>
    <a:srgbClr val="BF2026"/>
    <a:srgbClr val="414141"/>
    <a:srgbClr val="FEDD5C"/>
    <a:srgbClr val="009999"/>
    <a:srgbClr val="797979"/>
    <a:srgbClr val="595959"/>
    <a:srgbClr val="2C2C2C"/>
    <a:srgbClr val="E14D31"/>
    <a:srgbClr val="9A1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9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3501669"/>
            <a:ext cx="12824460" cy="7449091"/>
          </a:xfrm>
        </p:spPr>
        <p:txBody>
          <a:bodyPr anchor="b"/>
          <a:lstStyle>
            <a:lvl1pPr algn="ctr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11238025"/>
            <a:ext cx="11315700" cy="5165824"/>
          </a:xfrm>
        </p:spPr>
        <p:txBody>
          <a:bodyPr/>
          <a:lstStyle>
            <a:lvl1pPr marL="0" indent="0" algn="ctr">
              <a:buNone/>
              <a:defRPr sz="3960"/>
            </a:lvl1pPr>
            <a:lvl2pPr marL="754380" indent="0" algn="ctr">
              <a:buNone/>
              <a:defRPr sz="3300"/>
            </a:lvl2pPr>
            <a:lvl3pPr marL="1508760" indent="0" algn="ctr">
              <a:buNone/>
              <a:defRPr sz="2970"/>
            </a:lvl3pPr>
            <a:lvl4pPr marL="2263140" indent="0" algn="ctr">
              <a:buNone/>
              <a:defRPr sz="2640"/>
            </a:lvl4pPr>
            <a:lvl5pPr marL="3017520" indent="0" algn="ctr">
              <a:buNone/>
              <a:defRPr sz="2640"/>
            </a:lvl5pPr>
            <a:lvl6pPr marL="3771900" indent="0" algn="ctr">
              <a:buNone/>
              <a:defRPr sz="2640"/>
            </a:lvl6pPr>
            <a:lvl7pPr marL="4526280" indent="0" algn="ctr">
              <a:buNone/>
              <a:defRPr sz="2640"/>
            </a:lvl7pPr>
            <a:lvl8pPr marL="5280660" indent="0" algn="ctr">
              <a:buNone/>
              <a:defRPr sz="2640"/>
            </a:lvl8pPr>
            <a:lvl9pPr marL="6035040" indent="0" algn="ctr">
              <a:buNone/>
              <a:defRPr sz="2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1139156"/>
            <a:ext cx="3253264" cy="18132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1139156"/>
            <a:ext cx="9571196" cy="18132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5" y="5334229"/>
            <a:ext cx="13013055" cy="8900275"/>
          </a:xfrm>
        </p:spPr>
        <p:txBody>
          <a:bodyPr anchor="b"/>
          <a:lstStyle>
            <a:lvl1pPr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5" y="14318704"/>
            <a:ext cx="13013055" cy="4680445"/>
          </a:xfrm>
        </p:spPr>
        <p:txBody>
          <a:bodyPr/>
          <a:lstStyle>
            <a:lvl1pPr marL="0" indent="0">
              <a:buNone/>
              <a:defRPr sz="3960">
                <a:solidFill>
                  <a:schemeClr val="tx1"/>
                </a:solidFill>
              </a:defRPr>
            </a:lvl1pPr>
            <a:lvl2pPr marL="754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508760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314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4pPr>
            <a:lvl5pPr marL="301752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5pPr>
            <a:lvl6pPr marL="377190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6pPr>
            <a:lvl7pPr marL="452628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7pPr>
            <a:lvl8pPr marL="528066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8pPr>
            <a:lvl9pPr marL="603504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5695781"/>
            <a:ext cx="6412230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5695781"/>
            <a:ext cx="6412230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139161"/>
            <a:ext cx="13013055" cy="4135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9" y="5245073"/>
            <a:ext cx="6382761" cy="2570529"/>
          </a:xfrm>
        </p:spPr>
        <p:txBody>
          <a:bodyPr anchor="b"/>
          <a:lstStyle>
            <a:lvl1pPr marL="0" indent="0">
              <a:buNone/>
              <a:defRPr sz="3960" b="1"/>
            </a:lvl1pPr>
            <a:lvl2pPr marL="754380" indent="0">
              <a:buNone/>
              <a:defRPr sz="3300" b="1"/>
            </a:lvl2pPr>
            <a:lvl3pPr marL="1508760" indent="0">
              <a:buNone/>
              <a:defRPr sz="2970" b="1"/>
            </a:lvl3pPr>
            <a:lvl4pPr marL="2263140" indent="0">
              <a:buNone/>
              <a:defRPr sz="2640" b="1"/>
            </a:lvl4pPr>
            <a:lvl5pPr marL="3017520" indent="0">
              <a:buNone/>
              <a:defRPr sz="2640" b="1"/>
            </a:lvl5pPr>
            <a:lvl6pPr marL="3771900" indent="0">
              <a:buNone/>
              <a:defRPr sz="2640" b="1"/>
            </a:lvl6pPr>
            <a:lvl7pPr marL="4526280" indent="0">
              <a:buNone/>
              <a:defRPr sz="2640" b="1"/>
            </a:lvl7pPr>
            <a:lvl8pPr marL="5280660" indent="0">
              <a:buNone/>
              <a:defRPr sz="2640" b="1"/>
            </a:lvl8pPr>
            <a:lvl9pPr marL="6035040" indent="0">
              <a:buNone/>
              <a:defRPr sz="2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9" y="7815602"/>
            <a:ext cx="6382761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5245073"/>
            <a:ext cx="6414195" cy="2570529"/>
          </a:xfrm>
        </p:spPr>
        <p:txBody>
          <a:bodyPr anchor="b"/>
          <a:lstStyle>
            <a:lvl1pPr marL="0" indent="0">
              <a:buNone/>
              <a:defRPr sz="3960" b="1"/>
            </a:lvl1pPr>
            <a:lvl2pPr marL="754380" indent="0">
              <a:buNone/>
              <a:defRPr sz="3300" b="1"/>
            </a:lvl2pPr>
            <a:lvl3pPr marL="1508760" indent="0">
              <a:buNone/>
              <a:defRPr sz="2970" b="1"/>
            </a:lvl3pPr>
            <a:lvl4pPr marL="2263140" indent="0">
              <a:buNone/>
              <a:defRPr sz="2640" b="1"/>
            </a:lvl4pPr>
            <a:lvl5pPr marL="3017520" indent="0">
              <a:buNone/>
              <a:defRPr sz="2640" b="1"/>
            </a:lvl5pPr>
            <a:lvl6pPr marL="3771900" indent="0">
              <a:buNone/>
              <a:defRPr sz="2640" b="1"/>
            </a:lvl6pPr>
            <a:lvl7pPr marL="4526280" indent="0">
              <a:buNone/>
              <a:defRPr sz="2640" b="1"/>
            </a:lvl7pPr>
            <a:lvl8pPr marL="5280660" indent="0">
              <a:buNone/>
              <a:defRPr sz="2640" b="1"/>
            </a:lvl8pPr>
            <a:lvl9pPr marL="6035040" indent="0">
              <a:buNone/>
              <a:defRPr sz="2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7815602"/>
            <a:ext cx="6414195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426422"/>
            <a:ext cx="4866144" cy="4992476"/>
          </a:xfrm>
        </p:spPr>
        <p:txBody>
          <a:bodyPr anchor="b"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3080679"/>
            <a:ext cx="7638098" cy="15205259"/>
          </a:xfrm>
        </p:spPr>
        <p:txBody>
          <a:bodyPr/>
          <a:lstStyle>
            <a:lvl1pPr>
              <a:defRPr sz="5280"/>
            </a:lvl1pPr>
            <a:lvl2pPr>
              <a:defRPr sz="4620"/>
            </a:lvl2pPr>
            <a:lvl3pPr>
              <a:defRPr sz="396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6418897"/>
            <a:ext cx="4866144" cy="11891802"/>
          </a:xfrm>
        </p:spPr>
        <p:txBody>
          <a:bodyPr/>
          <a:lstStyle>
            <a:lvl1pPr marL="0" indent="0">
              <a:buNone/>
              <a:defRPr sz="2640"/>
            </a:lvl1pPr>
            <a:lvl2pPr marL="754380" indent="0">
              <a:buNone/>
              <a:defRPr sz="2310"/>
            </a:lvl2pPr>
            <a:lvl3pPr marL="1508760" indent="0">
              <a:buNone/>
              <a:defRPr sz="1980"/>
            </a:lvl3pPr>
            <a:lvl4pPr marL="2263140" indent="0">
              <a:buNone/>
              <a:defRPr sz="1650"/>
            </a:lvl4pPr>
            <a:lvl5pPr marL="3017520" indent="0">
              <a:buNone/>
              <a:defRPr sz="1650"/>
            </a:lvl5pPr>
            <a:lvl6pPr marL="3771900" indent="0">
              <a:buNone/>
              <a:defRPr sz="1650"/>
            </a:lvl6pPr>
            <a:lvl7pPr marL="4526280" indent="0">
              <a:buNone/>
              <a:defRPr sz="1650"/>
            </a:lvl7pPr>
            <a:lvl8pPr marL="5280660" indent="0">
              <a:buNone/>
              <a:defRPr sz="1650"/>
            </a:lvl8pPr>
            <a:lvl9pPr marL="603504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426422"/>
            <a:ext cx="4866144" cy="4992476"/>
          </a:xfrm>
        </p:spPr>
        <p:txBody>
          <a:bodyPr anchor="b"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3080679"/>
            <a:ext cx="7638098" cy="15205259"/>
          </a:xfrm>
        </p:spPr>
        <p:txBody>
          <a:bodyPr anchor="t"/>
          <a:lstStyle>
            <a:lvl1pPr marL="0" indent="0">
              <a:buNone/>
              <a:defRPr sz="5280"/>
            </a:lvl1pPr>
            <a:lvl2pPr marL="754380" indent="0">
              <a:buNone/>
              <a:defRPr sz="4620"/>
            </a:lvl2pPr>
            <a:lvl3pPr marL="1508760" indent="0">
              <a:buNone/>
              <a:defRPr sz="3960"/>
            </a:lvl3pPr>
            <a:lvl4pPr marL="2263140" indent="0">
              <a:buNone/>
              <a:defRPr sz="3300"/>
            </a:lvl4pPr>
            <a:lvl5pPr marL="3017520" indent="0">
              <a:buNone/>
              <a:defRPr sz="3300"/>
            </a:lvl5pPr>
            <a:lvl6pPr marL="3771900" indent="0">
              <a:buNone/>
              <a:defRPr sz="3300"/>
            </a:lvl6pPr>
            <a:lvl7pPr marL="4526280" indent="0">
              <a:buNone/>
              <a:defRPr sz="3300"/>
            </a:lvl7pPr>
            <a:lvl8pPr marL="5280660" indent="0">
              <a:buNone/>
              <a:defRPr sz="3300"/>
            </a:lvl8pPr>
            <a:lvl9pPr marL="6035040" indent="0">
              <a:buNone/>
              <a:defRPr sz="3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6418897"/>
            <a:ext cx="4866144" cy="11891802"/>
          </a:xfrm>
        </p:spPr>
        <p:txBody>
          <a:bodyPr/>
          <a:lstStyle>
            <a:lvl1pPr marL="0" indent="0">
              <a:buNone/>
              <a:defRPr sz="2640"/>
            </a:lvl1pPr>
            <a:lvl2pPr marL="754380" indent="0">
              <a:buNone/>
              <a:defRPr sz="2310"/>
            </a:lvl2pPr>
            <a:lvl3pPr marL="1508760" indent="0">
              <a:buNone/>
              <a:defRPr sz="1980"/>
            </a:lvl3pPr>
            <a:lvl4pPr marL="2263140" indent="0">
              <a:buNone/>
              <a:defRPr sz="1650"/>
            </a:lvl4pPr>
            <a:lvl5pPr marL="3017520" indent="0">
              <a:buNone/>
              <a:defRPr sz="1650"/>
            </a:lvl5pPr>
            <a:lvl6pPr marL="3771900" indent="0">
              <a:buNone/>
              <a:defRPr sz="1650"/>
            </a:lvl6pPr>
            <a:lvl7pPr marL="4526280" indent="0">
              <a:buNone/>
              <a:defRPr sz="1650"/>
            </a:lvl7pPr>
            <a:lvl8pPr marL="5280660" indent="0">
              <a:buNone/>
              <a:defRPr sz="1650"/>
            </a:lvl8pPr>
            <a:lvl9pPr marL="603504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1139161"/>
            <a:ext cx="13013055" cy="413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5695781"/>
            <a:ext cx="13013055" cy="1357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19831228"/>
            <a:ext cx="3394710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7FA6-ACE0-42A1-98B5-1B78BE59B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19831228"/>
            <a:ext cx="5092065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19831228"/>
            <a:ext cx="3394710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08760" rtl="0" eaLnBrk="1" latinLnBrk="0" hangingPunct="1">
        <a:lnSpc>
          <a:spcPct val="90000"/>
        </a:lnSpc>
        <a:spcBef>
          <a:spcPct val="0"/>
        </a:spcBef>
        <a:buNone/>
        <a:defRPr sz="7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50876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4620" kern="1200">
          <a:solidFill>
            <a:schemeClr val="tx1"/>
          </a:solidFill>
          <a:latin typeface="+mn-lt"/>
          <a:ea typeface="+mn-ea"/>
          <a:cs typeface="+mn-cs"/>
        </a:defRPr>
      </a:lvl1pPr>
      <a:lvl2pPr marL="113157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188595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64033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471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909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347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785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1223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876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314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2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628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8066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504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602" y="1884952"/>
            <a:ext cx="14980457" cy="3843355"/>
            <a:chOff x="-30602" y="1884952"/>
            <a:chExt cx="14980457" cy="38433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Trapezoid 140"/>
            <p:cNvSpPr/>
            <p:nvPr/>
          </p:nvSpPr>
          <p:spPr>
            <a:xfrm flipV="1">
              <a:off x="1420757" y="2696935"/>
              <a:ext cx="12177428" cy="2414047"/>
            </a:xfrm>
            <a:custGeom>
              <a:avLst/>
              <a:gdLst>
                <a:gd name="connsiteX0" fmla="*/ 0 w 14371131"/>
                <a:gd name="connsiteY0" fmla="*/ 1685685 h 1685685"/>
                <a:gd name="connsiteX1" fmla="*/ 1800615 w 14371131"/>
                <a:gd name="connsiteY1" fmla="*/ 0 h 1685685"/>
                <a:gd name="connsiteX2" fmla="*/ 12570516 w 14371131"/>
                <a:gd name="connsiteY2" fmla="*/ 0 h 1685685"/>
                <a:gd name="connsiteX3" fmla="*/ 14371131 w 14371131"/>
                <a:gd name="connsiteY3" fmla="*/ 1685685 h 1685685"/>
                <a:gd name="connsiteX4" fmla="*/ 0 w 14371131"/>
                <a:gd name="connsiteY4" fmla="*/ 1685685 h 1685685"/>
                <a:gd name="connsiteX0" fmla="*/ 0 w 13926288"/>
                <a:gd name="connsiteY0" fmla="*/ 1969890 h 1969890"/>
                <a:gd name="connsiteX1" fmla="*/ 1355772 w 13926288"/>
                <a:gd name="connsiteY1" fmla="*/ 0 h 1969890"/>
                <a:gd name="connsiteX2" fmla="*/ 12125673 w 13926288"/>
                <a:gd name="connsiteY2" fmla="*/ 0 h 1969890"/>
                <a:gd name="connsiteX3" fmla="*/ 13926288 w 13926288"/>
                <a:gd name="connsiteY3" fmla="*/ 1685685 h 1969890"/>
                <a:gd name="connsiteX4" fmla="*/ 0 w 13926288"/>
                <a:gd name="connsiteY4" fmla="*/ 1969890 h 1969890"/>
                <a:gd name="connsiteX0" fmla="*/ 0 w 13666797"/>
                <a:gd name="connsiteY0" fmla="*/ 1969890 h 1969890"/>
                <a:gd name="connsiteX1" fmla="*/ 1355772 w 13666797"/>
                <a:gd name="connsiteY1" fmla="*/ 0 h 1969890"/>
                <a:gd name="connsiteX2" fmla="*/ 12125673 w 13666797"/>
                <a:gd name="connsiteY2" fmla="*/ 0 h 1969890"/>
                <a:gd name="connsiteX3" fmla="*/ 13666797 w 13666797"/>
                <a:gd name="connsiteY3" fmla="*/ 1166701 h 1969890"/>
                <a:gd name="connsiteX4" fmla="*/ 0 w 13666797"/>
                <a:gd name="connsiteY4" fmla="*/ 1969890 h 1969890"/>
                <a:gd name="connsiteX0" fmla="*/ 114682 w 13781479"/>
                <a:gd name="connsiteY0" fmla="*/ 1969890 h 1969890"/>
                <a:gd name="connsiteX1" fmla="*/ 0 w 13781479"/>
                <a:gd name="connsiteY1" fmla="*/ 86497 h 1969890"/>
                <a:gd name="connsiteX2" fmla="*/ 12240355 w 13781479"/>
                <a:gd name="connsiteY2" fmla="*/ 0 h 1969890"/>
                <a:gd name="connsiteX3" fmla="*/ 13781479 w 13781479"/>
                <a:gd name="connsiteY3" fmla="*/ 1166701 h 1969890"/>
                <a:gd name="connsiteX4" fmla="*/ 114682 w 13781479"/>
                <a:gd name="connsiteY4" fmla="*/ 1969890 h 1969890"/>
                <a:gd name="connsiteX0" fmla="*/ 0 w 13666797"/>
                <a:gd name="connsiteY0" fmla="*/ 1982247 h 1982247"/>
                <a:gd name="connsiteX1" fmla="*/ 21243 w 13666797"/>
                <a:gd name="connsiteY1" fmla="*/ 0 h 1982247"/>
                <a:gd name="connsiteX2" fmla="*/ 12125673 w 13666797"/>
                <a:gd name="connsiteY2" fmla="*/ 12357 h 1982247"/>
                <a:gd name="connsiteX3" fmla="*/ 13666797 w 13666797"/>
                <a:gd name="connsiteY3" fmla="*/ 1179058 h 1982247"/>
                <a:gd name="connsiteX4" fmla="*/ 0 w 13666797"/>
                <a:gd name="connsiteY4" fmla="*/ 1982247 h 1982247"/>
                <a:gd name="connsiteX0" fmla="*/ 0 w 13666797"/>
                <a:gd name="connsiteY0" fmla="*/ 2160047 h 2160047"/>
                <a:gd name="connsiteX1" fmla="*/ 309313 w 13666797"/>
                <a:gd name="connsiteY1" fmla="*/ 0 h 2160047"/>
                <a:gd name="connsiteX2" fmla="*/ 12125673 w 13666797"/>
                <a:gd name="connsiteY2" fmla="*/ 190157 h 2160047"/>
                <a:gd name="connsiteX3" fmla="*/ 13666797 w 13666797"/>
                <a:gd name="connsiteY3" fmla="*/ 1356858 h 2160047"/>
                <a:gd name="connsiteX4" fmla="*/ 0 w 13666797"/>
                <a:gd name="connsiteY4" fmla="*/ 2160047 h 2160047"/>
                <a:gd name="connsiteX0" fmla="*/ 0 w 13810832"/>
                <a:gd name="connsiteY0" fmla="*/ 2414047 h 2414047"/>
                <a:gd name="connsiteX1" fmla="*/ 453348 w 13810832"/>
                <a:gd name="connsiteY1" fmla="*/ 0 h 2414047"/>
                <a:gd name="connsiteX2" fmla="*/ 12269708 w 13810832"/>
                <a:gd name="connsiteY2" fmla="*/ 190157 h 2414047"/>
                <a:gd name="connsiteX3" fmla="*/ 13810832 w 13810832"/>
                <a:gd name="connsiteY3" fmla="*/ 1356858 h 2414047"/>
                <a:gd name="connsiteX4" fmla="*/ 0 w 13810832"/>
                <a:gd name="connsiteY4" fmla="*/ 2414047 h 24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0832" h="2414047">
                  <a:moveTo>
                    <a:pt x="0" y="2414047"/>
                  </a:moveTo>
                  <a:lnTo>
                    <a:pt x="453348" y="0"/>
                  </a:lnTo>
                  <a:lnTo>
                    <a:pt x="12269708" y="190157"/>
                  </a:lnTo>
                  <a:lnTo>
                    <a:pt x="13810832" y="1356858"/>
                  </a:lnTo>
                  <a:lnTo>
                    <a:pt x="0" y="24140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3" name="Trapezoid 140"/>
            <p:cNvSpPr/>
            <p:nvPr/>
          </p:nvSpPr>
          <p:spPr>
            <a:xfrm flipV="1">
              <a:off x="1844888" y="2797057"/>
              <a:ext cx="12177428" cy="2067454"/>
            </a:xfrm>
            <a:custGeom>
              <a:avLst/>
              <a:gdLst>
                <a:gd name="connsiteX0" fmla="*/ 0 w 14371131"/>
                <a:gd name="connsiteY0" fmla="*/ 1685685 h 1685685"/>
                <a:gd name="connsiteX1" fmla="*/ 1800615 w 14371131"/>
                <a:gd name="connsiteY1" fmla="*/ 0 h 1685685"/>
                <a:gd name="connsiteX2" fmla="*/ 12570516 w 14371131"/>
                <a:gd name="connsiteY2" fmla="*/ 0 h 1685685"/>
                <a:gd name="connsiteX3" fmla="*/ 14371131 w 14371131"/>
                <a:gd name="connsiteY3" fmla="*/ 1685685 h 1685685"/>
                <a:gd name="connsiteX4" fmla="*/ 0 w 14371131"/>
                <a:gd name="connsiteY4" fmla="*/ 1685685 h 1685685"/>
                <a:gd name="connsiteX0" fmla="*/ 0 w 13926288"/>
                <a:gd name="connsiteY0" fmla="*/ 1969890 h 1969890"/>
                <a:gd name="connsiteX1" fmla="*/ 1355772 w 13926288"/>
                <a:gd name="connsiteY1" fmla="*/ 0 h 1969890"/>
                <a:gd name="connsiteX2" fmla="*/ 12125673 w 13926288"/>
                <a:gd name="connsiteY2" fmla="*/ 0 h 1969890"/>
                <a:gd name="connsiteX3" fmla="*/ 13926288 w 13926288"/>
                <a:gd name="connsiteY3" fmla="*/ 1685685 h 1969890"/>
                <a:gd name="connsiteX4" fmla="*/ 0 w 13926288"/>
                <a:gd name="connsiteY4" fmla="*/ 1969890 h 1969890"/>
                <a:gd name="connsiteX0" fmla="*/ 0 w 13666797"/>
                <a:gd name="connsiteY0" fmla="*/ 1969890 h 1969890"/>
                <a:gd name="connsiteX1" fmla="*/ 1355772 w 13666797"/>
                <a:gd name="connsiteY1" fmla="*/ 0 h 1969890"/>
                <a:gd name="connsiteX2" fmla="*/ 12125673 w 13666797"/>
                <a:gd name="connsiteY2" fmla="*/ 0 h 1969890"/>
                <a:gd name="connsiteX3" fmla="*/ 13666797 w 13666797"/>
                <a:gd name="connsiteY3" fmla="*/ 1166701 h 1969890"/>
                <a:gd name="connsiteX4" fmla="*/ 0 w 13666797"/>
                <a:gd name="connsiteY4" fmla="*/ 1969890 h 1969890"/>
                <a:gd name="connsiteX0" fmla="*/ 114682 w 13781479"/>
                <a:gd name="connsiteY0" fmla="*/ 1969890 h 1969890"/>
                <a:gd name="connsiteX1" fmla="*/ 0 w 13781479"/>
                <a:gd name="connsiteY1" fmla="*/ 86497 h 1969890"/>
                <a:gd name="connsiteX2" fmla="*/ 12240355 w 13781479"/>
                <a:gd name="connsiteY2" fmla="*/ 0 h 1969890"/>
                <a:gd name="connsiteX3" fmla="*/ 13781479 w 13781479"/>
                <a:gd name="connsiteY3" fmla="*/ 1166701 h 1969890"/>
                <a:gd name="connsiteX4" fmla="*/ 114682 w 13781479"/>
                <a:gd name="connsiteY4" fmla="*/ 1969890 h 1969890"/>
                <a:gd name="connsiteX0" fmla="*/ 0 w 13666797"/>
                <a:gd name="connsiteY0" fmla="*/ 1982247 h 1982247"/>
                <a:gd name="connsiteX1" fmla="*/ 21243 w 13666797"/>
                <a:gd name="connsiteY1" fmla="*/ 0 h 1982247"/>
                <a:gd name="connsiteX2" fmla="*/ 12125673 w 13666797"/>
                <a:gd name="connsiteY2" fmla="*/ 12357 h 1982247"/>
                <a:gd name="connsiteX3" fmla="*/ 13666797 w 13666797"/>
                <a:gd name="connsiteY3" fmla="*/ 1179058 h 1982247"/>
                <a:gd name="connsiteX4" fmla="*/ 0 w 13666797"/>
                <a:gd name="connsiteY4" fmla="*/ 1982247 h 1982247"/>
                <a:gd name="connsiteX0" fmla="*/ 0 w 13666797"/>
                <a:gd name="connsiteY0" fmla="*/ 2160047 h 2160047"/>
                <a:gd name="connsiteX1" fmla="*/ 309313 w 13666797"/>
                <a:gd name="connsiteY1" fmla="*/ 0 h 2160047"/>
                <a:gd name="connsiteX2" fmla="*/ 12125673 w 13666797"/>
                <a:gd name="connsiteY2" fmla="*/ 190157 h 2160047"/>
                <a:gd name="connsiteX3" fmla="*/ 13666797 w 13666797"/>
                <a:gd name="connsiteY3" fmla="*/ 1356858 h 2160047"/>
                <a:gd name="connsiteX4" fmla="*/ 0 w 13666797"/>
                <a:gd name="connsiteY4" fmla="*/ 2160047 h 2160047"/>
                <a:gd name="connsiteX0" fmla="*/ 0 w 13810832"/>
                <a:gd name="connsiteY0" fmla="*/ 2414047 h 2414047"/>
                <a:gd name="connsiteX1" fmla="*/ 453348 w 13810832"/>
                <a:gd name="connsiteY1" fmla="*/ 0 h 2414047"/>
                <a:gd name="connsiteX2" fmla="*/ 12269708 w 13810832"/>
                <a:gd name="connsiteY2" fmla="*/ 190157 h 2414047"/>
                <a:gd name="connsiteX3" fmla="*/ 13810832 w 13810832"/>
                <a:gd name="connsiteY3" fmla="*/ 1356858 h 2414047"/>
                <a:gd name="connsiteX4" fmla="*/ 0 w 13810832"/>
                <a:gd name="connsiteY4" fmla="*/ 2414047 h 24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0832" h="2414047">
                  <a:moveTo>
                    <a:pt x="0" y="2414047"/>
                  </a:moveTo>
                  <a:lnTo>
                    <a:pt x="453348" y="0"/>
                  </a:lnTo>
                  <a:lnTo>
                    <a:pt x="12269708" y="190157"/>
                  </a:lnTo>
                  <a:lnTo>
                    <a:pt x="13810832" y="1356858"/>
                  </a:lnTo>
                  <a:lnTo>
                    <a:pt x="0" y="24140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rapezoid 140"/>
            <p:cNvSpPr/>
            <p:nvPr/>
          </p:nvSpPr>
          <p:spPr>
            <a:xfrm>
              <a:off x="1246975" y="2046609"/>
              <a:ext cx="13702880" cy="1928701"/>
            </a:xfrm>
            <a:custGeom>
              <a:avLst/>
              <a:gdLst>
                <a:gd name="connsiteX0" fmla="*/ 0 w 14371131"/>
                <a:gd name="connsiteY0" fmla="*/ 1685685 h 1685685"/>
                <a:gd name="connsiteX1" fmla="*/ 1800615 w 14371131"/>
                <a:gd name="connsiteY1" fmla="*/ 0 h 1685685"/>
                <a:gd name="connsiteX2" fmla="*/ 12570516 w 14371131"/>
                <a:gd name="connsiteY2" fmla="*/ 0 h 1685685"/>
                <a:gd name="connsiteX3" fmla="*/ 14371131 w 14371131"/>
                <a:gd name="connsiteY3" fmla="*/ 1685685 h 1685685"/>
                <a:gd name="connsiteX4" fmla="*/ 0 w 14371131"/>
                <a:gd name="connsiteY4" fmla="*/ 1685685 h 1685685"/>
                <a:gd name="connsiteX0" fmla="*/ 0 w 13926288"/>
                <a:gd name="connsiteY0" fmla="*/ 1969890 h 1969890"/>
                <a:gd name="connsiteX1" fmla="*/ 1355772 w 13926288"/>
                <a:gd name="connsiteY1" fmla="*/ 0 h 1969890"/>
                <a:gd name="connsiteX2" fmla="*/ 12125673 w 13926288"/>
                <a:gd name="connsiteY2" fmla="*/ 0 h 1969890"/>
                <a:gd name="connsiteX3" fmla="*/ 13926288 w 13926288"/>
                <a:gd name="connsiteY3" fmla="*/ 1685685 h 1969890"/>
                <a:gd name="connsiteX4" fmla="*/ 0 w 13926288"/>
                <a:gd name="connsiteY4" fmla="*/ 1969890 h 1969890"/>
                <a:gd name="connsiteX0" fmla="*/ 0 w 13666797"/>
                <a:gd name="connsiteY0" fmla="*/ 1969890 h 1969890"/>
                <a:gd name="connsiteX1" fmla="*/ 1355772 w 13666797"/>
                <a:gd name="connsiteY1" fmla="*/ 0 h 1969890"/>
                <a:gd name="connsiteX2" fmla="*/ 12125673 w 13666797"/>
                <a:gd name="connsiteY2" fmla="*/ 0 h 1969890"/>
                <a:gd name="connsiteX3" fmla="*/ 13666797 w 13666797"/>
                <a:gd name="connsiteY3" fmla="*/ 1166701 h 1969890"/>
                <a:gd name="connsiteX4" fmla="*/ 0 w 13666797"/>
                <a:gd name="connsiteY4" fmla="*/ 1969890 h 1969890"/>
                <a:gd name="connsiteX0" fmla="*/ 114682 w 13781479"/>
                <a:gd name="connsiteY0" fmla="*/ 1969890 h 1969890"/>
                <a:gd name="connsiteX1" fmla="*/ 0 w 13781479"/>
                <a:gd name="connsiteY1" fmla="*/ 86497 h 1969890"/>
                <a:gd name="connsiteX2" fmla="*/ 12240355 w 13781479"/>
                <a:gd name="connsiteY2" fmla="*/ 0 h 1969890"/>
                <a:gd name="connsiteX3" fmla="*/ 13781479 w 13781479"/>
                <a:gd name="connsiteY3" fmla="*/ 1166701 h 1969890"/>
                <a:gd name="connsiteX4" fmla="*/ 114682 w 13781479"/>
                <a:gd name="connsiteY4" fmla="*/ 1969890 h 1969890"/>
                <a:gd name="connsiteX0" fmla="*/ 0 w 13666797"/>
                <a:gd name="connsiteY0" fmla="*/ 1982247 h 1982247"/>
                <a:gd name="connsiteX1" fmla="*/ 21243 w 13666797"/>
                <a:gd name="connsiteY1" fmla="*/ 0 h 1982247"/>
                <a:gd name="connsiteX2" fmla="*/ 12125673 w 13666797"/>
                <a:gd name="connsiteY2" fmla="*/ 12357 h 1982247"/>
                <a:gd name="connsiteX3" fmla="*/ 13666797 w 13666797"/>
                <a:gd name="connsiteY3" fmla="*/ 1179058 h 1982247"/>
                <a:gd name="connsiteX4" fmla="*/ 0 w 13666797"/>
                <a:gd name="connsiteY4" fmla="*/ 1982247 h 1982247"/>
                <a:gd name="connsiteX0" fmla="*/ 0 w 13488997"/>
                <a:gd name="connsiteY0" fmla="*/ 1982247 h 1982247"/>
                <a:gd name="connsiteX1" fmla="*/ 21243 w 13488997"/>
                <a:gd name="connsiteY1" fmla="*/ 0 h 1982247"/>
                <a:gd name="connsiteX2" fmla="*/ 12125673 w 13488997"/>
                <a:gd name="connsiteY2" fmla="*/ 12357 h 1982247"/>
                <a:gd name="connsiteX3" fmla="*/ 13488997 w 13488997"/>
                <a:gd name="connsiteY3" fmla="*/ 1610858 h 1982247"/>
                <a:gd name="connsiteX4" fmla="*/ 0 w 13488997"/>
                <a:gd name="connsiteY4" fmla="*/ 1982247 h 1982247"/>
                <a:gd name="connsiteX0" fmla="*/ 0 w 13488997"/>
                <a:gd name="connsiteY0" fmla="*/ 1995290 h 1995290"/>
                <a:gd name="connsiteX1" fmla="*/ 21243 w 13488997"/>
                <a:gd name="connsiteY1" fmla="*/ 13043 h 1995290"/>
                <a:gd name="connsiteX2" fmla="*/ 12659073 w 13488997"/>
                <a:gd name="connsiteY2" fmla="*/ 0 h 1995290"/>
                <a:gd name="connsiteX3" fmla="*/ 13488997 w 13488997"/>
                <a:gd name="connsiteY3" fmla="*/ 1623901 h 1995290"/>
                <a:gd name="connsiteX4" fmla="*/ 0 w 13488997"/>
                <a:gd name="connsiteY4" fmla="*/ 1995290 h 1995290"/>
                <a:gd name="connsiteX0" fmla="*/ 486757 w 13467754"/>
                <a:gd name="connsiteY0" fmla="*/ 1106290 h 1623901"/>
                <a:gd name="connsiteX1" fmla="*/ 0 w 13467754"/>
                <a:gd name="connsiteY1" fmla="*/ 13043 h 1623901"/>
                <a:gd name="connsiteX2" fmla="*/ 12637830 w 13467754"/>
                <a:gd name="connsiteY2" fmla="*/ 0 h 1623901"/>
                <a:gd name="connsiteX3" fmla="*/ 13467754 w 13467754"/>
                <a:gd name="connsiteY3" fmla="*/ 1623901 h 1623901"/>
                <a:gd name="connsiteX4" fmla="*/ 486757 w 13467754"/>
                <a:gd name="connsiteY4" fmla="*/ 1106290 h 1623901"/>
                <a:gd name="connsiteX0" fmla="*/ 486757 w 13467754"/>
                <a:gd name="connsiteY0" fmla="*/ 1106290 h 1623901"/>
                <a:gd name="connsiteX1" fmla="*/ 0 w 13467754"/>
                <a:gd name="connsiteY1" fmla="*/ 13043 h 1623901"/>
                <a:gd name="connsiteX2" fmla="*/ 12510830 w 13467754"/>
                <a:gd name="connsiteY2" fmla="*/ 0 h 1623901"/>
                <a:gd name="connsiteX3" fmla="*/ 13467754 w 13467754"/>
                <a:gd name="connsiteY3" fmla="*/ 1623901 h 1623901"/>
                <a:gd name="connsiteX4" fmla="*/ 486757 w 13467754"/>
                <a:gd name="connsiteY4" fmla="*/ 1106290 h 1623901"/>
                <a:gd name="connsiteX0" fmla="*/ 338620 w 13319617"/>
                <a:gd name="connsiteY0" fmla="*/ 1106290 h 1623901"/>
                <a:gd name="connsiteX1" fmla="*/ 0 w 13319617"/>
                <a:gd name="connsiteY1" fmla="*/ 267043 h 1623901"/>
                <a:gd name="connsiteX2" fmla="*/ 12362693 w 13319617"/>
                <a:gd name="connsiteY2" fmla="*/ 0 h 1623901"/>
                <a:gd name="connsiteX3" fmla="*/ 13319617 w 13319617"/>
                <a:gd name="connsiteY3" fmla="*/ 1623901 h 1623901"/>
                <a:gd name="connsiteX4" fmla="*/ 338620 w 13319617"/>
                <a:gd name="connsiteY4" fmla="*/ 1106290 h 1623901"/>
                <a:gd name="connsiteX0" fmla="*/ 338620 w 13319617"/>
                <a:gd name="connsiteY0" fmla="*/ 1411090 h 1928701"/>
                <a:gd name="connsiteX1" fmla="*/ 0 w 13319617"/>
                <a:gd name="connsiteY1" fmla="*/ 571843 h 1928701"/>
                <a:gd name="connsiteX2" fmla="*/ 12313314 w 13319617"/>
                <a:gd name="connsiteY2" fmla="*/ 0 h 1928701"/>
                <a:gd name="connsiteX3" fmla="*/ 13319617 w 13319617"/>
                <a:gd name="connsiteY3" fmla="*/ 1928701 h 1928701"/>
                <a:gd name="connsiteX4" fmla="*/ 338620 w 13319617"/>
                <a:gd name="connsiteY4" fmla="*/ 1411090 h 192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9617" h="1928701">
                  <a:moveTo>
                    <a:pt x="338620" y="1411090"/>
                  </a:moveTo>
                  <a:lnTo>
                    <a:pt x="0" y="571843"/>
                  </a:lnTo>
                  <a:lnTo>
                    <a:pt x="12313314" y="0"/>
                  </a:lnTo>
                  <a:lnTo>
                    <a:pt x="13319617" y="1928701"/>
                  </a:lnTo>
                  <a:lnTo>
                    <a:pt x="338620" y="1411090"/>
                  </a:lnTo>
                  <a:close/>
                </a:path>
              </a:pathLst>
            </a:custGeom>
            <a:solidFill>
              <a:srgbClr val="BF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-30602" y="1884952"/>
              <a:ext cx="3790249" cy="3843355"/>
              <a:chOff x="5191125" y="2900610"/>
              <a:chExt cx="1812925" cy="1838326"/>
            </a:xfrm>
          </p:grpSpPr>
          <p:sp>
            <p:nvSpPr>
              <p:cNvPr id="155" name="Freeform 36"/>
              <p:cNvSpPr>
                <a:spLocks noEditPoints="1"/>
              </p:cNvSpPr>
              <p:nvPr/>
            </p:nvSpPr>
            <p:spPr bwMode="auto">
              <a:xfrm>
                <a:off x="5262563" y="2967285"/>
                <a:ext cx="1708150" cy="1711325"/>
              </a:xfrm>
              <a:custGeom>
                <a:avLst/>
                <a:gdLst>
                  <a:gd name="T0" fmla="*/ 300 w 453"/>
                  <a:gd name="T1" fmla="*/ 438 h 453"/>
                  <a:gd name="T2" fmla="*/ 226 w 453"/>
                  <a:gd name="T3" fmla="*/ 450 h 453"/>
                  <a:gd name="T4" fmla="*/ 178 w 453"/>
                  <a:gd name="T5" fmla="*/ 445 h 453"/>
                  <a:gd name="T6" fmla="*/ 146 w 453"/>
                  <a:gd name="T7" fmla="*/ 438 h 453"/>
                  <a:gd name="T8" fmla="*/ 226 w 453"/>
                  <a:gd name="T9" fmla="*/ 453 h 453"/>
                  <a:gd name="T10" fmla="*/ 278 w 453"/>
                  <a:gd name="T11" fmla="*/ 447 h 453"/>
                  <a:gd name="T12" fmla="*/ 300 w 453"/>
                  <a:gd name="T13" fmla="*/ 438 h 453"/>
                  <a:gd name="T14" fmla="*/ 436 w 453"/>
                  <a:gd name="T15" fmla="*/ 313 h 453"/>
                  <a:gd name="T16" fmla="*/ 419 w 453"/>
                  <a:gd name="T17" fmla="*/ 340 h 453"/>
                  <a:gd name="T18" fmla="*/ 321 w 453"/>
                  <a:gd name="T19" fmla="*/ 429 h 453"/>
                  <a:gd name="T20" fmla="*/ 301 w 453"/>
                  <a:gd name="T21" fmla="*/ 441 h 453"/>
                  <a:gd name="T22" fmla="*/ 436 w 453"/>
                  <a:gd name="T23" fmla="*/ 313 h 453"/>
                  <a:gd name="T24" fmla="*/ 10 w 453"/>
                  <a:gd name="T25" fmla="*/ 285 h 453"/>
                  <a:gd name="T26" fmla="*/ 21 w 453"/>
                  <a:gd name="T27" fmla="*/ 322 h 453"/>
                  <a:gd name="T28" fmla="*/ 116 w 453"/>
                  <a:gd name="T29" fmla="*/ 424 h 453"/>
                  <a:gd name="T30" fmla="*/ 147 w 453"/>
                  <a:gd name="T31" fmla="*/ 436 h 453"/>
                  <a:gd name="T32" fmla="*/ 10 w 453"/>
                  <a:gd name="T33" fmla="*/ 285 h 453"/>
                  <a:gd name="T34" fmla="*/ 446 w 453"/>
                  <a:gd name="T35" fmla="*/ 184 h 453"/>
                  <a:gd name="T36" fmla="*/ 450 w 453"/>
                  <a:gd name="T37" fmla="*/ 226 h 453"/>
                  <a:gd name="T38" fmla="*/ 433 w 453"/>
                  <a:gd name="T39" fmla="*/ 312 h 453"/>
                  <a:gd name="T40" fmla="*/ 446 w 453"/>
                  <a:gd name="T41" fmla="*/ 283 h 453"/>
                  <a:gd name="T42" fmla="*/ 453 w 453"/>
                  <a:gd name="T43" fmla="*/ 226 h 453"/>
                  <a:gd name="T44" fmla="*/ 453 w 453"/>
                  <a:gd name="T45" fmla="*/ 223 h 453"/>
                  <a:gd name="T46" fmla="*/ 446 w 453"/>
                  <a:gd name="T47" fmla="*/ 184 h 453"/>
                  <a:gd name="T48" fmla="*/ 17 w 453"/>
                  <a:gd name="T49" fmla="*/ 145 h 453"/>
                  <a:gd name="T50" fmla="*/ 9 w 453"/>
                  <a:gd name="T51" fmla="*/ 162 h 453"/>
                  <a:gd name="T52" fmla="*/ 0 w 453"/>
                  <a:gd name="T53" fmla="*/ 226 h 453"/>
                  <a:gd name="T54" fmla="*/ 7 w 453"/>
                  <a:gd name="T55" fmla="*/ 285 h 453"/>
                  <a:gd name="T56" fmla="*/ 3 w 453"/>
                  <a:gd name="T57" fmla="*/ 246 h 453"/>
                  <a:gd name="T58" fmla="*/ 2 w 453"/>
                  <a:gd name="T59" fmla="*/ 226 h 453"/>
                  <a:gd name="T60" fmla="*/ 15 w 453"/>
                  <a:gd name="T61" fmla="*/ 152 h 453"/>
                  <a:gd name="T62" fmla="*/ 17 w 453"/>
                  <a:gd name="T63" fmla="*/ 145 h 453"/>
                  <a:gd name="T64" fmla="*/ 25 w 453"/>
                  <a:gd name="T65" fmla="*/ 122 h 453"/>
                  <a:gd name="T66" fmla="*/ 17 w 453"/>
                  <a:gd name="T67" fmla="*/ 139 h 453"/>
                  <a:gd name="T68" fmla="*/ 21 w 453"/>
                  <a:gd name="T69" fmla="*/ 132 h 453"/>
                  <a:gd name="T70" fmla="*/ 25 w 453"/>
                  <a:gd name="T71" fmla="*/ 122 h 453"/>
                  <a:gd name="T72" fmla="*/ 289 w 453"/>
                  <a:gd name="T73" fmla="*/ 8 h 453"/>
                  <a:gd name="T74" fmla="*/ 319 w 453"/>
                  <a:gd name="T75" fmla="*/ 23 h 453"/>
                  <a:gd name="T76" fmla="*/ 435 w 453"/>
                  <a:gd name="T77" fmla="*/ 146 h 453"/>
                  <a:gd name="T78" fmla="*/ 449 w 453"/>
                  <a:gd name="T79" fmla="*/ 183 h 453"/>
                  <a:gd name="T80" fmla="*/ 289 w 453"/>
                  <a:gd name="T81" fmla="*/ 8 h 453"/>
                  <a:gd name="T82" fmla="*/ 226 w 453"/>
                  <a:gd name="T83" fmla="*/ 0 h 453"/>
                  <a:gd name="T84" fmla="*/ 42 w 453"/>
                  <a:gd name="T85" fmla="*/ 95 h 453"/>
                  <a:gd name="T86" fmla="*/ 29 w 453"/>
                  <a:gd name="T87" fmla="*/ 121 h 453"/>
                  <a:gd name="T88" fmla="*/ 30 w 453"/>
                  <a:gd name="T89" fmla="*/ 120 h 453"/>
                  <a:gd name="T90" fmla="*/ 226 w 453"/>
                  <a:gd name="T91" fmla="*/ 3 h 453"/>
                  <a:gd name="T92" fmla="*/ 288 w 453"/>
                  <a:gd name="T93" fmla="*/ 11 h 453"/>
                  <a:gd name="T94" fmla="*/ 256 w 453"/>
                  <a:gd name="T95" fmla="*/ 2 h 453"/>
                  <a:gd name="T96" fmla="*/ 226 w 453"/>
                  <a:gd name="T97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3" h="453">
                    <a:moveTo>
                      <a:pt x="300" y="438"/>
                    </a:moveTo>
                    <a:cubicBezTo>
                      <a:pt x="277" y="446"/>
                      <a:pt x="252" y="450"/>
                      <a:pt x="226" y="450"/>
                    </a:cubicBezTo>
                    <a:cubicBezTo>
                      <a:pt x="210" y="450"/>
                      <a:pt x="194" y="449"/>
                      <a:pt x="178" y="445"/>
                    </a:cubicBezTo>
                    <a:cubicBezTo>
                      <a:pt x="167" y="444"/>
                      <a:pt x="156" y="441"/>
                      <a:pt x="146" y="438"/>
                    </a:cubicBezTo>
                    <a:cubicBezTo>
                      <a:pt x="171" y="448"/>
                      <a:pt x="198" y="453"/>
                      <a:pt x="226" y="453"/>
                    </a:cubicBezTo>
                    <a:cubicBezTo>
                      <a:pt x="244" y="453"/>
                      <a:pt x="261" y="451"/>
                      <a:pt x="278" y="447"/>
                    </a:cubicBezTo>
                    <a:cubicBezTo>
                      <a:pt x="285" y="445"/>
                      <a:pt x="292" y="442"/>
                      <a:pt x="300" y="438"/>
                    </a:cubicBezTo>
                    <a:moveTo>
                      <a:pt x="436" y="313"/>
                    </a:moveTo>
                    <a:cubicBezTo>
                      <a:pt x="431" y="322"/>
                      <a:pt x="425" y="331"/>
                      <a:pt x="419" y="340"/>
                    </a:cubicBezTo>
                    <a:cubicBezTo>
                      <a:pt x="396" y="379"/>
                      <a:pt x="362" y="410"/>
                      <a:pt x="321" y="429"/>
                    </a:cubicBezTo>
                    <a:cubicBezTo>
                      <a:pt x="314" y="434"/>
                      <a:pt x="308" y="437"/>
                      <a:pt x="301" y="441"/>
                    </a:cubicBezTo>
                    <a:cubicBezTo>
                      <a:pt x="362" y="419"/>
                      <a:pt x="411" y="372"/>
                      <a:pt x="436" y="313"/>
                    </a:cubicBezTo>
                    <a:moveTo>
                      <a:pt x="10" y="285"/>
                    </a:moveTo>
                    <a:cubicBezTo>
                      <a:pt x="13" y="298"/>
                      <a:pt x="16" y="310"/>
                      <a:pt x="21" y="322"/>
                    </a:cubicBezTo>
                    <a:cubicBezTo>
                      <a:pt x="41" y="365"/>
                      <a:pt x="74" y="401"/>
                      <a:pt x="116" y="424"/>
                    </a:cubicBezTo>
                    <a:cubicBezTo>
                      <a:pt x="126" y="429"/>
                      <a:pt x="136" y="433"/>
                      <a:pt x="147" y="436"/>
                    </a:cubicBezTo>
                    <a:cubicBezTo>
                      <a:pt x="80" y="410"/>
                      <a:pt x="29" y="354"/>
                      <a:pt x="10" y="285"/>
                    </a:cubicBezTo>
                    <a:moveTo>
                      <a:pt x="446" y="184"/>
                    </a:moveTo>
                    <a:cubicBezTo>
                      <a:pt x="449" y="198"/>
                      <a:pt x="450" y="212"/>
                      <a:pt x="450" y="226"/>
                    </a:cubicBezTo>
                    <a:cubicBezTo>
                      <a:pt x="450" y="257"/>
                      <a:pt x="444" y="285"/>
                      <a:pt x="433" y="312"/>
                    </a:cubicBezTo>
                    <a:cubicBezTo>
                      <a:pt x="438" y="302"/>
                      <a:pt x="443" y="293"/>
                      <a:pt x="446" y="283"/>
                    </a:cubicBezTo>
                    <a:cubicBezTo>
                      <a:pt x="451" y="265"/>
                      <a:pt x="453" y="246"/>
                      <a:pt x="453" y="226"/>
                    </a:cubicBezTo>
                    <a:cubicBezTo>
                      <a:pt x="453" y="225"/>
                      <a:pt x="453" y="224"/>
                      <a:pt x="453" y="223"/>
                    </a:cubicBezTo>
                    <a:cubicBezTo>
                      <a:pt x="452" y="209"/>
                      <a:pt x="450" y="197"/>
                      <a:pt x="446" y="184"/>
                    </a:cubicBezTo>
                    <a:moveTo>
                      <a:pt x="17" y="145"/>
                    </a:moveTo>
                    <a:cubicBezTo>
                      <a:pt x="14" y="151"/>
                      <a:pt x="11" y="156"/>
                      <a:pt x="9" y="162"/>
                    </a:cubicBezTo>
                    <a:cubicBezTo>
                      <a:pt x="3" y="183"/>
                      <a:pt x="0" y="204"/>
                      <a:pt x="0" y="226"/>
                    </a:cubicBezTo>
                    <a:cubicBezTo>
                      <a:pt x="0" y="247"/>
                      <a:pt x="2" y="267"/>
                      <a:pt x="7" y="285"/>
                    </a:cubicBezTo>
                    <a:cubicBezTo>
                      <a:pt x="5" y="273"/>
                      <a:pt x="4" y="259"/>
                      <a:pt x="3" y="246"/>
                    </a:cubicBezTo>
                    <a:cubicBezTo>
                      <a:pt x="3" y="239"/>
                      <a:pt x="2" y="233"/>
                      <a:pt x="2" y="226"/>
                    </a:cubicBezTo>
                    <a:cubicBezTo>
                      <a:pt x="2" y="200"/>
                      <a:pt x="7" y="175"/>
                      <a:pt x="15" y="152"/>
                    </a:cubicBezTo>
                    <a:cubicBezTo>
                      <a:pt x="16" y="150"/>
                      <a:pt x="16" y="147"/>
                      <a:pt x="17" y="145"/>
                    </a:cubicBezTo>
                    <a:moveTo>
                      <a:pt x="25" y="122"/>
                    </a:moveTo>
                    <a:cubicBezTo>
                      <a:pt x="22" y="128"/>
                      <a:pt x="19" y="133"/>
                      <a:pt x="17" y="139"/>
                    </a:cubicBezTo>
                    <a:cubicBezTo>
                      <a:pt x="18" y="137"/>
                      <a:pt x="20" y="135"/>
                      <a:pt x="21" y="132"/>
                    </a:cubicBezTo>
                    <a:cubicBezTo>
                      <a:pt x="22" y="129"/>
                      <a:pt x="24" y="125"/>
                      <a:pt x="25" y="122"/>
                    </a:cubicBezTo>
                    <a:moveTo>
                      <a:pt x="289" y="8"/>
                    </a:moveTo>
                    <a:cubicBezTo>
                      <a:pt x="299" y="12"/>
                      <a:pt x="309" y="17"/>
                      <a:pt x="319" y="23"/>
                    </a:cubicBezTo>
                    <a:cubicBezTo>
                      <a:pt x="372" y="47"/>
                      <a:pt x="414" y="91"/>
                      <a:pt x="435" y="146"/>
                    </a:cubicBezTo>
                    <a:cubicBezTo>
                      <a:pt x="441" y="158"/>
                      <a:pt x="446" y="171"/>
                      <a:pt x="449" y="183"/>
                    </a:cubicBezTo>
                    <a:cubicBezTo>
                      <a:pt x="433" y="99"/>
                      <a:pt x="370" y="32"/>
                      <a:pt x="289" y="8"/>
                    </a:cubicBezTo>
                    <a:moveTo>
                      <a:pt x="226" y="0"/>
                    </a:moveTo>
                    <a:cubicBezTo>
                      <a:pt x="150" y="0"/>
                      <a:pt x="83" y="37"/>
                      <a:pt x="42" y="95"/>
                    </a:cubicBezTo>
                    <a:cubicBezTo>
                      <a:pt x="37" y="103"/>
                      <a:pt x="32" y="112"/>
                      <a:pt x="29" y="121"/>
                    </a:cubicBezTo>
                    <a:cubicBezTo>
                      <a:pt x="29" y="121"/>
                      <a:pt x="29" y="120"/>
                      <a:pt x="30" y="120"/>
                    </a:cubicBezTo>
                    <a:cubicBezTo>
                      <a:pt x="67" y="50"/>
                      <a:pt x="141" y="3"/>
                      <a:pt x="226" y="3"/>
                    </a:cubicBezTo>
                    <a:cubicBezTo>
                      <a:pt x="248" y="3"/>
                      <a:pt x="268" y="6"/>
                      <a:pt x="288" y="11"/>
                    </a:cubicBezTo>
                    <a:cubicBezTo>
                      <a:pt x="278" y="7"/>
                      <a:pt x="267" y="4"/>
                      <a:pt x="256" y="2"/>
                    </a:cubicBezTo>
                    <a:cubicBezTo>
                      <a:pt x="247" y="0"/>
                      <a:pt x="237" y="0"/>
                      <a:pt x="226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37"/>
              <p:cNvSpPr>
                <a:spLocks noEditPoints="1"/>
              </p:cNvSpPr>
              <p:nvPr/>
            </p:nvSpPr>
            <p:spPr bwMode="auto">
              <a:xfrm>
                <a:off x="5191125" y="2945060"/>
                <a:ext cx="1711325" cy="1711325"/>
              </a:xfrm>
              <a:custGeom>
                <a:avLst/>
                <a:gdLst>
                  <a:gd name="T0" fmla="*/ 334 w 454"/>
                  <a:gd name="T1" fmla="*/ 426 h 453"/>
                  <a:gd name="T2" fmla="*/ 313 w 454"/>
                  <a:gd name="T3" fmla="*/ 433 h 453"/>
                  <a:gd name="T4" fmla="*/ 227 w 454"/>
                  <a:gd name="T5" fmla="*/ 450 h 453"/>
                  <a:gd name="T6" fmla="*/ 166 w 454"/>
                  <a:gd name="T7" fmla="*/ 442 h 453"/>
                  <a:gd name="T8" fmla="*/ 197 w 454"/>
                  <a:gd name="T9" fmla="*/ 451 h 453"/>
                  <a:gd name="T10" fmla="*/ 227 w 454"/>
                  <a:gd name="T11" fmla="*/ 453 h 453"/>
                  <a:gd name="T12" fmla="*/ 334 w 454"/>
                  <a:gd name="T13" fmla="*/ 426 h 453"/>
                  <a:gd name="T14" fmla="*/ 80 w 454"/>
                  <a:gd name="T15" fmla="*/ 395 h 453"/>
                  <a:gd name="T16" fmla="*/ 95 w 454"/>
                  <a:gd name="T17" fmla="*/ 410 h 453"/>
                  <a:gd name="T18" fmla="*/ 165 w 454"/>
                  <a:gd name="T19" fmla="*/ 444 h 453"/>
                  <a:gd name="T20" fmla="*/ 135 w 454"/>
                  <a:gd name="T21" fmla="*/ 430 h 453"/>
                  <a:gd name="T22" fmla="*/ 80 w 454"/>
                  <a:gd name="T23" fmla="*/ 395 h 453"/>
                  <a:gd name="T24" fmla="*/ 418 w 454"/>
                  <a:gd name="T25" fmla="*/ 343 h 453"/>
                  <a:gd name="T26" fmla="*/ 333 w 454"/>
                  <a:gd name="T27" fmla="*/ 424 h 453"/>
                  <a:gd name="T28" fmla="*/ 353 w 454"/>
                  <a:gd name="T29" fmla="*/ 415 h 453"/>
                  <a:gd name="T30" fmla="*/ 405 w 454"/>
                  <a:gd name="T31" fmla="*/ 367 h 453"/>
                  <a:gd name="T32" fmla="*/ 418 w 454"/>
                  <a:gd name="T33" fmla="*/ 343 h 453"/>
                  <a:gd name="T34" fmla="*/ 18 w 454"/>
                  <a:gd name="T35" fmla="*/ 305 h 453"/>
                  <a:gd name="T36" fmla="*/ 26 w 454"/>
                  <a:gd name="T37" fmla="*/ 331 h 453"/>
                  <a:gd name="T38" fmla="*/ 78 w 454"/>
                  <a:gd name="T39" fmla="*/ 397 h 453"/>
                  <a:gd name="T40" fmla="*/ 65 w 454"/>
                  <a:gd name="T41" fmla="*/ 381 h 453"/>
                  <a:gd name="T42" fmla="*/ 18 w 454"/>
                  <a:gd name="T43" fmla="*/ 305 h 453"/>
                  <a:gd name="T44" fmla="*/ 396 w 454"/>
                  <a:gd name="T45" fmla="*/ 79 h 453"/>
                  <a:gd name="T46" fmla="*/ 451 w 454"/>
                  <a:gd name="T47" fmla="*/ 226 h 453"/>
                  <a:gd name="T48" fmla="*/ 430 w 454"/>
                  <a:gd name="T49" fmla="*/ 320 h 453"/>
                  <a:gd name="T50" fmla="*/ 421 w 454"/>
                  <a:gd name="T51" fmla="*/ 344 h 453"/>
                  <a:gd name="T52" fmla="*/ 454 w 454"/>
                  <a:gd name="T53" fmla="*/ 226 h 453"/>
                  <a:gd name="T54" fmla="*/ 411 w 454"/>
                  <a:gd name="T55" fmla="*/ 94 h 453"/>
                  <a:gd name="T56" fmla="*/ 396 w 454"/>
                  <a:gd name="T57" fmla="*/ 79 h 453"/>
                  <a:gd name="T58" fmla="*/ 307 w 454"/>
                  <a:gd name="T59" fmla="*/ 17 h 453"/>
                  <a:gd name="T60" fmla="*/ 382 w 454"/>
                  <a:gd name="T61" fmla="*/ 64 h 453"/>
                  <a:gd name="T62" fmla="*/ 398 w 454"/>
                  <a:gd name="T63" fmla="*/ 77 h 453"/>
                  <a:gd name="T64" fmla="*/ 338 w 454"/>
                  <a:gd name="T65" fmla="*/ 29 h 453"/>
                  <a:gd name="T66" fmla="*/ 307 w 454"/>
                  <a:gd name="T67" fmla="*/ 17 h 453"/>
                  <a:gd name="T68" fmla="*/ 147 w 454"/>
                  <a:gd name="T69" fmla="*/ 14 h 453"/>
                  <a:gd name="T70" fmla="*/ 0 w 454"/>
                  <a:gd name="T71" fmla="*/ 226 h 453"/>
                  <a:gd name="T72" fmla="*/ 15 w 454"/>
                  <a:gd name="T73" fmla="*/ 306 h 453"/>
                  <a:gd name="T74" fmla="*/ 10 w 454"/>
                  <a:gd name="T75" fmla="*/ 281 h 453"/>
                  <a:gd name="T76" fmla="*/ 3 w 454"/>
                  <a:gd name="T77" fmla="*/ 226 h 453"/>
                  <a:gd name="T78" fmla="*/ 128 w 454"/>
                  <a:gd name="T79" fmla="*/ 25 h 453"/>
                  <a:gd name="T80" fmla="*/ 147 w 454"/>
                  <a:gd name="T81" fmla="*/ 14 h 453"/>
                  <a:gd name="T82" fmla="*/ 227 w 454"/>
                  <a:gd name="T83" fmla="*/ 0 h 453"/>
                  <a:gd name="T84" fmla="*/ 168 w 454"/>
                  <a:gd name="T85" fmla="*/ 8 h 453"/>
                  <a:gd name="T86" fmla="*/ 148 w 454"/>
                  <a:gd name="T87" fmla="*/ 17 h 453"/>
                  <a:gd name="T88" fmla="*/ 227 w 454"/>
                  <a:gd name="T89" fmla="*/ 2 h 453"/>
                  <a:gd name="T90" fmla="*/ 275 w 454"/>
                  <a:gd name="T91" fmla="*/ 8 h 453"/>
                  <a:gd name="T92" fmla="*/ 308 w 454"/>
                  <a:gd name="T93" fmla="*/ 14 h 453"/>
                  <a:gd name="T94" fmla="*/ 227 w 454"/>
                  <a:gd name="T95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4" h="453">
                    <a:moveTo>
                      <a:pt x="334" y="426"/>
                    </a:moveTo>
                    <a:cubicBezTo>
                      <a:pt x="327" y="429"/>
                      <a:pt x="320" y="431"/>
                      <a:pt x="313" y="433"/>
                    </a:cubicBezTo>
                    <a:cubicBezTo>
                      <a:pt x="287" y="444"/>
                      <a:pt x="258" y="450"/>
                      <a:pt x="227" y="450"/>
                    </a:cubicBezTo>
                    <a:cubicBezTo>
                      <a:pt x="206" y="450"/>
                      <a:pt x="185" y="447"/>
                      <a:pt x="166" y="442"/>
                    </a:cubicBezTo>
                    <a:cubicBezTo>
                      <a:pt x="176" y="446"/>
                      <a:pt x="186" y="449"/>
                      <a:pt x="197" y="451"/>
                    </a:cubicBezTo>
                    <a:cubicBezTo>
                      <a:pt x="207" y="452"/>
                      <a:pt x="217" y="453"/>
                      <a:pt x="227" y="453"/>
                    </a:cubicBezTo>
                    <a:cubicBezTo>
                      <a:pt x="266" y="453"/>
                      <a:pt x="302" y="443"/>
                      <a:pt x="334" y="426"/>
                    </a:cubicBezTo>
                    <a:moveTo>
                      <a:pt x="80" y="395"/>
                    </a:moveTo>
                    <a:cubicBezTo>
                      <a:pt x="85" y="400"/>
                      <a:pt x="90" y="405"/>
                      <a:pt x="95" y="410"/>
                    </a:cubicBezTo>
                    <a:cubicBezTo>
                      <a:pt x="116" y="425"/>
                      <a:pt x="139" y="437"/>
                      <a:pt x="165" y="444"/>
                    </a:cubicBezTo>
                    <a:cubicBezTo>
                      <a:pt x="154" y="440"/>
                      <a:pt x="144" y="436"/>
                      <a:pt x="135" y="430"/>
                    </a:cubicBezTo>
                    <a:cubicBezTo>
                      <a:pt x="115" y="421"/>
                      <a:pt x="96" y="409"/>
                      <a:pt x="80" y="395"/>
                    </a:cubicBezTo>
                    <a:moveTo>
                      <a:pt x="418" y="343"/>
                    </a:moveTo>
                    <a:cubicBezTo>
                      <a:pt x="397" y="377"/>
                      <a:pt x="368" y="405"/>
                      <a:pt x="333" y="424"/>
                    </a:cubicBezTo>
                    <a:cubicBezTo>
                      <a:pt x="339" y="421"/>
                      <a:pt x="346" y="418"/>
                      <a:pt x="353" y="415"/>
                    </a:cubicBezTo>
                    <a:cubicBezTo>
                      <a:pt x="373" y="402"/>
                      <a:pt x="390" y="386"/>
                      <a:pt x="405" y="367"/>
                    </a:cubicBezTo>
                    <a:cubicBezTo>
                      <a:pt x="410" y="359"/>
                      <a:pt x="414" y="351"/>
                      <a:pt x="418" y="343"/>
                    </a:cubicBezTo>
                    <a:moveTo>
                      <a:pt x="18" y="305"/>
                    </a:moveTo>
                    <a:cubicBezTo>
                      <a:pt x="20" y="314"/>
                      <a:pt x="23" y="322"/>
                      <a:pt x="26" y="331"/>
                    </a:cubicBezTo>
                    <a:cubicBezTo>
                      <a:pt x="39" y="356"/>
                      <a:pt x="57" y="379"/>
                      <a:pt x="78" y="397"/>
                    </a:cubicBezTo>
                    <a:cubicBezTo>
                      <a:pt x="74" y="392"/>
                      <a:pt x="69" y="386"/>
                      <a:pt x="65" y="381"/>
                    </a:cubicBezTo>
                    <a:cubicBezTo>
                      <a:pt x="45" y="359"/>
                      <a:pt x="28" y="334"/>
                      <a:pt x="18" y="305"/>
                    </a:cubicBezTo>
                    <a:moveTo>
                      <a:pt x="396" y="79"/>
                    </a:moveTo>
                    <a:cubicBezTo>
                      <a:pt x="430" y="119"/>
                      <a:pt x="451" y="170"/>
                      <a:pt x="451" y="226"/>
                    </a:cubicBezTo>
                    <a:cubicBezTo>
                      <a:pt x="451" y="260"/>
                      <a:pt x="444" y="292"/>
                      <a:pt x="430" y="320"/>
                    </a:cubicBezTo>
                    <a:cubicBezTo>
                      <a:pt x="428" y="329"/>
                      <a:pt x="424" y="337"/>
                      <a:pt x="421" y="344"/>
                    </a:cubicBezTo>
                    <a:cubicBezTo>
                      <a:pt x="442" y="310"/>
                      <a:pt x="454" y="270"/>
                      <a:pt x="454" y="226"/>
                    </a:cubicBezTo>
                    <a:cubicBezTo>
                      <a:pt x="454" y="177"/>
                      <a:pt x="438" y="131"/>
                      <a:pt x="411" y="94"/>
                    </a:cubicBezTo>
                    <a:cubicBezTo>
                      <a:pt x="406" y="89"/>
                      <a:pt x="401" y="84"/>
                      <a:pt x="396" y="79"/>
                    </a:cubicBezTo>
                    <a:moveTo>
                      <a:pt x="307" y="17"/>
                    </a:moveTo>
                    <a:cubicBezTo>
                      <a:pt x="335" y="28"/>
                      <a:pt x="360" y="44"/>
                      <a:pt x="382" y="64"/>
                    </a:cubicBezTo>
                    <a:cubicBezTo>
                      <a:pt x="387" y="68"/>
                      <a:pt x="393" y="73"/>
                      <a:pt x="398" y="77"/>
                    </a:cubicBezTo>
                    <a:cubicBezTo>
                      <a:pt x="381" y="58"/>
                      <a:pt x="361" y="41"/>
                      <a:pt x="338" y="29"/>
                    </a:cubicBezTo>
                    <a:cubicBezTo>
                      <a:pt x="328" y="24"/>
                      <a:pt x="318" y="20"/>
                      <a:pt x="307" y="17"/>
                    </a:cubicBezTo>
                    <a:moveTo>
                      <a:pt x="147" y="14"/>
                    </a:moveTo>
                    <a:cubicBezTo>
                      <a:pt x="62" y="47"/>
                      <a:pt x="0" y="130"/>
                      <a:pt x="0" y="226"/>
                    </a:cubicBezTo>
                    <a:cubicBezTo>
                      <a:pt x="0" y="254"/>
                      <a:pt x="6" y="281"/>
                      <a:pt x="15" y="306"/>
                    </a:cubicBezTo>
                    <a:cubicBezTo>
                      <a:pt x="13" y="298"/>
                      <a:pt x="11" y="289"/>
                      <a:pt x="10" y="281"/>
                    </a:cubicBezTo>
                    <a:cubicBezTo>
                      <a:pt x="6" y="263"/>
                      <a:pt x="3" y="245"/>
                      <a:pt x="3" y="226"/>
                    </a:cubicBezTo>
                    <a:cubicBezTo>
                      <a:pt x="3" y="138"/>
                      <a:pt x="54" y="62"/>
                      <a:pt x="128" y="25"/>
                    </a:cubicBezTo>
                    <a:cubicBezTo>
                      <a:pt x="135" y="21"/>
                      <a:pt x="141" y="18"/>
                      <a:pt x="147" y="14"/>
                    </a:cubicBezTo>
                    <a:moveTo>
                      <a:pt x="227" y="0"/>
                    </a:moveTo>
                    <a:cubicBezTo>
                      <a:pt x="207" y="0"/>
                      <a:pt x="187" y="2"/>
                      <a:pt x="168" y="8"/>
                    </a:cubicBezTo>
                    <a:cubicBezTo>
                      <a:pt x="161" y="10"/>
                      <a:pt x="155" y="13"/>
                      <a:pt x="148" y="17"/>
                    </a:cubicBezTo>
                    <a:cubicBezTo>
                      <a:pt x="173" y="8"/>
                      <a:pt x="199" y="2"/>
                      <a:pt x="227" y="2"/>
                    </a:cubicBezTo>
                    <a:cubicBezTo>
                      <a:pt x="244" y="2"/>
                      <a:pt x="260" y="4"/>
                      <a:pt x="275" y="8"/>
                    </a:cubicBezTo>
                    <a:cubicBezTo>
                      <a:pt x="286" y="9"/>
                      <a:pt x="297" y="11"/>
                      <a:pt x="308" y="14"/>
                    </a:cubicBezTo>
                    <a:cubicBezTo>
                      <a:pt x="283" y="5"/>
                      <a:pt x="256" y="0"/>
                      <a:pt x="227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38"/>
              <p:cNvSpPr>
                <a:spLocks noEditPoints="1"/>
              </p:cNvSpPr>
              <p:nvPr/>
            </p:nvSpPr>
            <p:spPr bwMode="auto">
              <a:xfrm>
                <a:off x="5700713" y="2975223"/>
                <a:ext cx="765175" cy="1673225"/>
              </a:xfrm>
              <a:custGeom>
                <a:avLst/>
                <a:gdLst>
                  <a:gd name="T0" fmla="*/ 0 w 203"/>
                  <a:gd name="T1" fmla="*/ 422 h 443"/>
                  <a:gd name="T2" fmla="*/ 30 w 203"/>
                  <a:gd name="T3" fmla="*/ 436 h 443"/>
                  <a:gd name="T4" fmla="*/ 62 w 203"/>
                  <a:gd name="T5" fmla="*/ 443 h 443"/>
                  <a:gd name="T6" fmla="*/ 31 w 203"/>
                  <a:gd name="T7" fmla="*/ 434 h 443"/>
                  <a:gd name="T8" fmla="*/ 0 w 203"/>
                  <a:gd name="T9" fmla="*/ 422 h 443"/>
                  <a:gd name="T10" fmla="*/ 140 w 203"/>
                  <a:gd name="T11" fmla="*/ 0 h 443"/>
                  <a:gd name="T12" fmla="*/ 172 w 203"/>
                  <a:gd name="T13" fmla="*/ 9 h 443"/>
                  <a:gd name="T14" fmla="*/ 203 w 203"/>
                  <a:gd name="T15" fmla="*/ 21 h 443"/>
                  <a:gd name="T16" fmla="*/ 173 w 203"/>
                  <a:gd name="T17" fmla="*/ 6 h 443"/>
                  <a:gd name="T18" fmla="*/ 140 w 203"/>
                  <a:gd name="T1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443">
                    <a:moveTo>
                      <a:pt x="0" y="422"/>
                    </a:moveTo>
                    <a:cubicBezTo>
                      <a:pt x="9" y="428"/>
                      <a:pt x="19" y="432"/>
                      <a:pt x="30" y="436"/>
                    </a:cubicBezTo>
                    <a:cubicBezTo>
                      <a:pt x="40" y="439"/>
                      <a:pt x="51" y="442"/>
                      <a:pt x="62" y="443"/>
                    </a:cubicBezTo>
                    <a:cubicBezTo>
                      <a:pt x="51" y="441"/>
                      <a:pt x="41" y="438"/>
                      <a:pt x="31" y="434"/>
                    </a:cubicBezTo>
                    <a:cubicBezTo>
                      <a:pt x="20" y="431"/>
                      <a:pt x="10" y="427"/>
                      <a:pt x="0" y="422"/>
                    </a:cubicBezTo>
                    <a:moveTo>
                      <a:pt x="140" y="0"/>
                    </a:moveTo>
                    <a:cubicBezTo>
                      <a:pt x="151" y="2"/>
                      <a:pt x="162" y="5"/>
                      <a:pt x="172" y="9"/>
                    </a:cubicBezTo>
                    <a:cubicBezTo>
                      <a:pt x="183" y="12"/>
                      <a:pt x="193" y="16"/>
                      <a:pt x="203" y="21"/>
                    </a:cubicBezTo>
                    <a:cubicBezTo>
                      <a:pt x="193" y="15"/>
                      <a:pt x="183" y="10"/>
                      <a:pt x="173" y="6"/>
                    </a:cubicBezTo>
                    <a:cubicBezTo>
                      <a:pt x="162" y="3"/>
                      <a:pt x="151" y="1"/>
                      <a:pt x="14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39"/>
              <p:cNvSpPr>
                <a:spLocks noEditPoints="1"/>
              </p:cNvSpPr>
              <p:nvPr/>
            </p:nvSpPr>
            <p:spPr bwMode="auto">
              <a:xfrm>
                <a:off x="5295900" y="2900610"/>
                <a:ext cx="1708150" cy="1038225"/>
              </a:xfrm>
              <a:custGeom>
                <a:avLst/>
                <a:gdLst>
                  <a:gd name="T0" fmla="*/ 15 w 453"/>
                  <a:gd name="T1" fmla="*/ 152 h 275"/>
                  <a:gd name="T2" fmla="*/ 11 w 453"/>
                  <a:gd name="T3" fmla="*/ 159 h 275"/>
                  <a:gd name="T4" fmla="*/ 6 w 453"/>
                  <a:gd name="T5" fmla="*/ 170 h 275"/>
                  <a:gd name="T6" fmla="*/ 0 w 453"/>
                  <a:gd name="T7" fmla="*/ 211 h 275"/>
                  <a:gd name="T8" fmla="*/ 4 w 453"/>
                  <a:gd name="T9" fmla="*/ 193 h 275"/>
                  <a:gd name="T10" fmla="*/ 15 w 453"/>
                  <a:gd name="T11" fmla="*/ 152 h 275"/>
                  <a:gd name="T12" fmla="*/ 120 w 453"/>
                  <a:gd name="T13" fmla="*/ 29 h 275"/>
                  <a:gd name="T14" fmla="*/ 100 w 453"/>
                  <a:gd name="T15" fmla="*/ 37 h 275"/>
                  <a:gd name="T16" fmla="*/ 16 w 453"/>
                  <a:gd name="T17" fmla="*/ 140 h 275"/>
                  <a:gd name="T18" fmla="*/ 33 w 453"/>
                  <a:gd name="T19" fmla="*/ 113 h 275"/>
                  <a:gd name="T20" fmla="*/ 120 w 453"/>
                  <a:gd name="T21" fmla="*/ 29 h 275"/>
                  <a:gd name="T22" fmla="*/ 226 w 453"/>
                  <a:gd name="T23" fmla="*/ 0 h 275"/>
                  <a:gd name="T24" fmla="*/ 119 w 453"/>
                  <a:gd name="T25" fmla="*/ 26 h 275"/>
                  <a:gd name="T26" fmla="*/ 140 w 453"/>
                  <a:gd name="T27" fmla="*/ 20 h 275"/>
                  <a:gd name="T28" fmla="*/ 226 w 453"/>
                  <a:gd name="T29" fmla="*/ 2 h 275"/>
                  <a:gd name="T30" fmla="*/ 450 w 453"/>
                  <a:gd name="T31" fmla="*/ 226 h 275"/>
                  <a:gd name="T32" fmla="*/ 448 w 453"/>
                  <a:gd name="T33" fmla="*/ 257 h 275"/>
                  <a:gd name="T34" fmla="*/ 448 w 453"/>
                  <a:gd name="T35" fmla="*/ 260 h 275"/>
                  <a:gd name="T36" fmla="*/ 447 w 453"/>
                  <a:gd name="T37" fmla="*/ 275 h 275"/>
                  <a:gd name="T38" fmla="*/ 453 w 453"/>
                  <a:gd name="T39" fmla="*/ 226 h 275"/>
                  <a:gd name="T40" fmla="*/ 226 w 453"/>
                  <a:gd name="T4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3" h="275">
                    <a:moveTo>
                      <a:pt x="15" y="152"/>
                    </a:moveTo>
                    <a:cubicBezTo>
                      <a:pt x="13" y="154"/>
                      <a:pt x="12" y="156"/>
                      <a:pt x="11" y="159"/>
                    </a:cubicBezTo>
                    <a:cubicBezTo>
                      <a:pt x="9" y="162"/>
                      <a:pt x="8" y="166"/>
                      <a:pt x="6" y="170"/>
                    </a:cubicBezTo>
                    <a:cubicBezTo>
                      <a:pt x="3" y="183"/>
                      <a:pt x="1" y="197"/>
                      <a:pt x="0" y="211"/>
                    </a:cubicBezTo>
                    <a:cubicBezTo>
                      <a:pt x="1" y="205"/>
                      <a:pt x="3" y="199"/>
                      <a:pt x="4" y="193"/>
                    </a:cubicBezTo>
                    <a:cubicBezTo>
                      <a:pt x="7" y="179"/>
                      <a:pt x="10" y="165"/>
                      <a:pt x="15" y="152"/>
                    </a:cubicBezTo>
                    <a:moveTo>
                      <a:pt x="120" y="29"/>
                    </a:moveTo>
                    <a:cubicBezTo>
                      <a:pt x="114" y="31"/>
                      <a:pt x="107" y="34"/>
                      <a:pt x="100" y="37"/>
                    </a:cubicBezTo>
                    <a:cubicBezTo>
                      <a:pt x="63" y="62"/>
                      <a:pt x="34" y="98"/>
                      <a:pt x="16" y="140"/>
                    </a:cubicBezTo>
                    <a:cubicBezTo>
                      <a:pt x="21" y="130"/>
                      <a:pt x="27" y="121"/>
                      <a:pt x="33" y="113"/>
                    </a:cubicBezTo>
                    <a:cubicBezTo>
                      <a:pt x="54" y="77"/>
                      <a:pt x="84" y="48"/>
                      <a:pt x="120" y="29"/>
                    </a:cubicBezTo>
                    <a:moveTo>
                      <a:pt x="226" y="0"/>
                    </a:moveTo>
                    <a:cubicBezTo>
                      <a:pt x="187" y="0"/>
                      <a:pt x="151" y="9"/>
                      <a:pt x="119" y="26"/>
                    </a:cubicBezTo>
                    <a:cubicBezTo>
                      <a:pt x="126" y="24"/>
                      <a:pt x="133" y="21"/>
                      <a:pt x="140" y="20"/>
                    </a:cubicBezTo>
                    <a:cubicBezTo>
                      <a:pt x="166" y="8"/>
                      <a:pt x="195" y="2"/>
                      <a:pt x="226" y="2"/>
                    </a:cubicBezTo>
                    <a:cubicBezTo>
                      <a:pt x="349" y="2"/>
                      <a:pt x="450" y="103"/>
                      <a:pt x="450" y="226"/>
                    </a:cubicBezTo>
                    <a:cubicBezTo>
                      <a:pt x="450" y="237"/>
                      <a:pt x="449" y="247"/>
                      <a:pt x="448" y="257"/>
                    </a:cubicBezTo>
                    <a:cubicBezTo>
                      <a:pt x="448" y="258"/>
                      <a:pt x="448" y="259"/>
                      <a:pt x="448" y="260"/>
                    </a:cubicBezTo>
                    <a:cubicBezTo>
                      <a:pt x="448" y="265"/>
                      <a:pt x="448" y="270"/>
                      <a:pt x="447" y="275"/>
                    </a:cubicBezTo>
                    <a:cubicBezTo>
                      <a:pt x="451" y="260"/>
                      <a:pt x="453" y="243"/>
                      <a:pt x="453" y="226"/>
                    </a:cubicBezTo>
                    <a:cubicBezTo>
                      <a:pt x="453" y="101"/>
                      <a:pt x="351" y="0"/>
                      <a:pt x="226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40"/>
              <p:cNvSpPr>
                <a:spLocks noEditPoints="1"/>
              </p:cNvSpPr>
              <p:nvPr/>
            </p:nvSpPr>
            <p:spPr bwMode="auto">
              <a:xfrm>
                <a:off x="5319713" y="3326060"/>
                <a:ext cx="101600" cy="215900"/>
              </a:xfrm>
              <a:custGeom>
                <a:avLst/>
                <a:gdLst>
                  <a:gd name="T0" fmla="*/ 5 w 27"/>
                  <a:gd name="T1" fmla="*/ 46 h 57"/>
                  <a:gd name="T2" fmla="*/ 2 w 27"/>
                  <a:gd name="T3" fmla="*/ 50 h 57"/>
                  <a:gd name="T4" fmla="*/ 0 w 27"/>
                  <a:gd name="T5" fmla="*/ 57 h 57"/>
                  <a:gd name="T6" fmla="*/ 5 w 27"/>
                  <a:gd name="T7" fmla="*/ 46 h 57"/>
                  <a:gd name="T8" fmla="*/ 27 w 27"/>
                  <a:gd name="T9" fmla="*/ 0 h 57"/>
                  <a:gd name="T10" fmla="*/ 10 w 27"/>
                  <a:gd name="T11" fmla="*/ 27 h 57"/>
                  <a:gd name="T12" fmla="*/ 6 w 27"/>
                  <a:gd name="T13" fmla="*/ 37 h 57"/>
                  <a:gd name="T14" fmla="*/ 14 w 27"/>
                  <a:gd name="T15" fmla="*/ 26 h 57"/>
                  <a:gd name="T16" fmla="*/ 27 w 27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57">
                    <a:moveTo>
                      <a:pt x="5" y="46"/>
                    </a:moveTo>
                    <a:cubicBezTo>
                      <a:pt x="4" y="47"/>
                      <a:pt x="3" y="49"/>
                      <a:pt x="2" y="50"/>
                    </a:cubicBezTo>
                    <a:cubicBezTo>
                      <a:pt x="1" y="52"/>
                      <a:pt x="1" y="55"/>
                      <a:pt x="0" y="57"/>
                    </a:cubicBezTo>
                    <a:cubicBezTo>
                      <a:pt x="2" y="53"/>
                      <a:pt x="3" y="49"/>
                      <a:pt x="5" y="46"/>
                    </a:cubicBezTo>
                    <a:moveTo>
                      <a:pt x="27" y="0"/>
                    </a:moveTo>
                    <a:cubicBezTo>
                      <a:pt x="21" y="8"/>
                      <a:pt x="15" y="17"/>
                      <a:pt x="10" y="27"/>
                    </a:cubicBezTo>
                    <a:cubicBezTo>
                      <a:pt x="9" y="30"/>
                      <a:pt x="7" y="34"/>
                      <a:pt x="6" y="37"/>
                    </a:cubicBezTo>
                    <a:cubicBezTo>
                      <a:pt x="9" y="34"/>
                      <a:pt x="11" y="30"/>
                      <a:pt x="14" y="26"/>
                    </a:cubicBezTo>
                    <a:cubicBezTo>
                      <a:pt x="17" y="17"/>
                      <a:pt x="22" y="8"/>
                      <a:pt x="27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41"/>
              <p:cNvSpPr>
                <a:spLocks/>
              </p:cNvSpPr>
              <p:nvPr/>
            </p:nvSpPr>
            <p:spPr bwMode="auto">
              <a:xfrm>
                <a:off x="5673725" y="2975223"/>
                <a:ext cx="150813" cy="65088"/>
              </a:xfrm>
              <a:custGeom>
                <a:avLst/>
                <a:gdLst>
                  <a:gd name="T0" fmla="*/ 40 w 40"/>
                  <a:gd name="T1" fmla="*/ 0 h 17"/>
                  <a:gd name="T2" fmla="*/ 19 w 40"/>
                  <a:gd name="T3" fmla="*/ 6 h 17"/>
                  <a:gd name="T4" fmla="*/ 0 w 40"/>
                  <a:gd name="T5" fmla="*/ 17 h 17"/>
                  <a:gd name="T6" fmla="*/ 20 w 40"/>
                  <a:gd name="T7" fmla="*/ 9 h 17"/>
                  <a:gd name="T8" fmla="*/ 40 w 4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7">
                    <a:moveTo>
                      <a:pt x="40" y="0"/>
                    </a:moveTo>
                    <a:cubicBezTo>
                      <a:pt x="33" y="1"/>
                      <a:pt x="26" y="4"/>
                      <a:pt x="19" y="6"/>
                    </a:cubicBezTo>
                    <a:cubicBezTo>
                      <a:pt x="13" y="10"/>
                      <a:pt x="7" y="13"/>
                      <a:pt x="0" y="17"/>
                    </a:cubicBezTo>
                    <a:cubicBezTo>
                      <a:pt x="7" y="14"/>
                      <a:pt x="14" y="11"/>
                      <a:pt x="20" y="9"/>
                    </a:cubicBezTo>
                    <a:cubicBezTo>
                      <a:pt x="27" y="5"/>
                      <a:pt x="33" y="2"/>
                      <a:pt x="4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42"/>
              <p:cNvSpPr>
                <a:spLocks noEditPoints="1"/>
              </p:cNvSpPr>
              <p:nvPr/>
            </p:nvSpPr>
            <p:spPr bwMode="auto">
              <a:xfrm>
                <a:off x="5292725" y="3700710"/>
                <a:ext cx="1677988" cy="909638"/>
              </a:xfrm>
              <a:custGeom>
                <a:avLst/>
                <a:gdLst>
                  <a:gd name="T0" fmla="*/ 352 w 445"/>
                  <a:gd name="T1" fmla="*/ 200 h 241"/>
                  <a:gd name="T2" fmla="*/ 326 w 445"/>
                  <a:gd name="T3" fmla="*/ 215 h 241"/>
                  <a:gd name="T4" fmla="*/ 307 w 445"/>
                  <a:gd name="T5" fmla="*/ 226 h 241"/>
                  <a:gd name="T6" fmla="*/ 342 w 445"/>
                  <a:gd name="T7" fmla="*/ 209 h 241"/>
                  <a:gd name="T8" fmla="*/ 352 w 445"/>
                  <a:gd name="T9" fmla="*/ 200 h 241"/>
                  <a:gd name="T10" fmla="*/ 425 w 445"/>
                  <a:gd name="T11" fmla="*/ 118 h 241"/>
                  <a:gd name="T12" fmla="*/ 363 w 445"/>
                  <a:gd name="T13" fmla="*/ 192 h 241"/>
                  <a:gd name="T14" fmla="*/ 354 w 445"/>
                  <a:gd name="T15" fmla="*/ 202 h 241"/>
                  <a:gd name="T16" fmla="*/ 411 w 445"/>
                  <a:gd name="T17" fmla="*/ 146 h 241"/>
                  <a:gd name="T18" fmla="*/ 425 w 445"/>
                  <a:gd name="T19" fmla="*/ 118 h 241"/>
                  <a:gd name="T20" fmla="*/ 445 w 445"/>
                  <a:gd name="T21" fmla="*/ 63 h 241"/>
                  <a:gd name="T22" fmla="*/ 438 w 445"/>
                  <a:gd name="T23" fmla="*/ 89 h 241"/>
                  <a:gd name="T24" fmla="*/ 428 w 445"/>
                  <a:gd name="T25" fmla="*/ 119 h 241"/>
                  <a:gd name="T26" fmla="*/ 443 w 445"/>
                  <a:gd name="T27" fmla="*/ 81 h 241"/>
                  <a:gd name="T28" fmla="*/ 445 w 445"/>
                  <a:gd name="T29" fmla="*/ 63 h 241"/>
                  <a:gd name="T30" fmla="*/ 3 w 445"/>
                  <a:gd name="T31" fmla="*/ 0 h 241"/>
                  <a:gd name="T32" fmla="*/ 0 w 445"/>
                  <a:gd name="T33" fmla="*/ 18 h 241"/>
                  <a:gd name="T34" fmla="*/ 227 w 445"/>
                  <a:gd name="T35" fmla="*/ 241 h 241"/>
                  <a:gd name="T36" fmla="*/ 286 w 445"/>
                  <a:gd name="T37" fmla="*/ 233 h 241"/>
                  <a:gd name="T38" fmla="*/ 306 w 445"/>
                  <a:gd name="T39" fmla="*/ 224 h 241"/>
                  <a:gd name="T40" fmla="*/ 227 w 445"/>
                  <a:gd name="T41" fmla="*/ 238 h 241"/>
                  <a:gd name="T42" fmla="*/ 3 w 445"/>
                  <a:gd name="T43" fmla="*/ 14 h 241"/>
                  <a:gd name="T44" fmla="*/ 3 w 445"/>
                  <a:gd name="T4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241">
                    <a:moveTo>
                      <a:pt x="352" y="200"/>
                    </a:moveTo>
                    <a:cubicBezTo>
                      <a:pt x="344" y="205"/>
                      <a:pt x="335" y="211"/>
                      <a:pt x="326" y="215"/>
                    </a:cubicBezTo>
                    <a:cubicBezTo>
                      <a:pt x="320" y="219"/>
                      <a:pt x="313" y="223"/>
                      <a:pt x="307" y="226"/>
                    </a:cubicBezTo>
                    <a:cubicBezTo>
                      <a:pt x="319" y="222"/>
                      <a:pt x="331" y="216"/>
                      <a:pt x="342" y="209"/>
                    </a:cubicBezTo>
                    <a:cubicBezTo>
                      <a:pt x="346" y="206"/>
                      <a:pt x="349" y="203"/>
                      <a:pt x="352" y="200"/>
                    </a:cubicBezTo>
                    <a:moveTo>
                      <a:pt x="425" y="118"/>
                    </a:moveTo>
                    <a:cubicBezTo>
                      <a:pt x="410" y="147"/>
                      <a:pt x="389" y="172"/>
                      <a:pt x="363" y="192"/>
                    </a:cubicBezTo>
                    <a:cubicBezTo>
                      <a:pt x="360" y="195"/>
                      <a:pt x="357" y="199"/>
                      <a:pt x="354" y="202"/>
                    </a:cubicBezTo>
                    <a:cubicBezTo>
                      <a:pt x="376" y="187"/>
                      <a:pt x="396" y="168"/>
                      <a:pt x="411" y="146"/>
                    </a:cubicBezTo>
                    <a:cubicBezTo>
                      <a:pt x="417" y="137"/>
                      <a:pt x="421" y="127"/>
                      <a:pt x="425" y="118"/>
                    </a:cubicBezTo>
                    <a:moveTo>
                      <a:pt x="445" y="63"/>
                    </a:moveTo>
                    <a:cubicBezTo>
                      <a:pt x="443" y="72"/>
                      <a:pt x="441" y="80"/>
                      <a:pt x="438" y="89"/>
                    </a:cubicBezTo>
                    <a:cubicBezTo>
                      <a:pt x="435" y="99"/>
                      <a:pt x="432" y="109"/>
                      <a:pt x="428" y="119"/>
                    </a:cubicBezTo>
                    <a:cubicBezTo>
                      <a:pt x="434" y="107"/>
                      <a:pt x="439" y="94"/>
                      <a:pt x="443" y="81"/>
                    </a:cubicBezTo>
                    <a:cubicBezTo>
                      <a:pt x="444" y="75"/>
                      <a:pt x="445" y="69"/>
                      <a:pt x="445" y="63"/>
                    </a:cubicBezTo>
                    <a:moveTo>
                      <a:pt x="3" y="0"/>
                    </a:moveTo>
                    <a:cubicBezTo>
                      <a:pt x="2" y="6"/>
                      <a:pt x="1" y="12"/>
                      <a:pt x="0" y="18"/>
                    </a:cubicBezTo>
                    <a:cubicBezTo>
                      <a:pt x="2" y="141"/>
                      <a:pt x="103" y="241"/>
                      <a:pt x="227" y="241"/>
                    </a:cubicBezTo>
                    <a:cubicBezTo>
                      <a:pt x="247" y="241"/>
                      <a:pt x="267" y="238"/>
                      <a:pt x="286" y="233"/>
                    </a:cubicBezTo>
                    <a:cubicBezTo>
                      <a:pt x="293" y="230"/>
                      <a:pt x="299" y="227"/>
                      <a:pt x="306" y="224"/>
                    </a:cubicBezTo>
                    <a:cubicBezTo>
                      <a:pt x="281" y="233"/>
                      <a:pt x="255" y="238"/>
                      <a:pt x="227" y="238"/>
                    </a:cubicBezTo>
                    <a:cubicBezTo>
                      <a:pt x="103" y="238"/>
                      <a:pt x="3" y="138"/>
                      <a:pt x="3" y="14"/>
                    </a:cubicBezTo>
                    <a:cubicBezTo>
                      <a:pt x="3" y="9"/>
                      <a:pt x="3" y="4"/>
                      <a:pt x="3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43"/>
              <p:cNvSpPr>
                <a:spLocks/>
              </p:cNvSpPr>
              <p:nvPr/>
            </p:nvSpPr>
            <p:spPr bwMode="auto">
              <a:xfrm>
                <a:off x="6842125" y="4037260"/>
                <a:ext cx="101600" cy="214313"/>
              </a:xfrm>
              <a:custGeom>
                <a:avLst/>
                <a:gdLst>
                  <a:gd name="T0" fmla="*/ 27 w 27"/>
                  <a:gd name="T1" fmla="*/ 0 h 57"/>
                  <a:gd name="T2" fmla="*/ 14 w 27"/>
                  <a:gd name="T3" fmla="*/ 29 h 57"/>
                  <a:gd name="T4" fmla="*/ 0 w 27"/>
                  <a:gd name="T5" fmla="*/ 57 h 57"/>
                  <a:gd name="T6" fmla="*/ 17 w 27"/>
                  <a:gd name="T7" fmla="*/ 30 h 57"/>
                  <a:gd name="T8" fmla="*/ 27 w 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4" y="10"/>
                      <a:pt x="19" y="19"/>
                      <a:pt x="14" y="29"/>
                    </a:cubicBezTo>
                    <a:cubicBezTo>
                      <a:pt x="10" y="38"/>
                      <a:pt x="6" y="48"/>
                      <a:pt x="0" y="57"/>
                    </a:cubicBezTo>
                    <a:cubicBezTo>
                      <a:pt x="6" y="48"/>
                      <a:pt x="12" y="39"/>
                      <a:pt x="17" y="30"/>
                    </a:cubicBezTo>
                    <a:cubicBezTo>
                      <a:pt x="21" y="20"/>
                      <a:pt x="24" y="10"/>
                      <a:pt x="27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44"/>
              <p:cNvSpPr>
                <a:spLocks/>
              </p:cNvSpPr>
              <p:nvPr/>
            </p:nvSpPr>
            <p:spPr bwMode="auto">
              <a:xfrm>
                <a:off x="6370638" y="4511923"/>
                <a:ext cx="150813" cy="68263"/>
              </a:xfrm>
              <a:custGeom>
                <a:avLst/>
                <a:gdLst>
                  <a:gd name="T0" fmla="*/ 40 w 40"/>
                  <a:gd name="T1" fmla="*/ 0 h 18"/>
                  <a:gd name="T2" fmla="*/ 20 w 40"/>
                  <a:gd name="T3" fmla="*/ 9 h 18"/>
                  <a:gd name="T4" fmla="*/ 0 w 40"/>
                  <a:gd name="T5" fmla="*/ 18 h 18"/>
                  <a:gd name="T6" fmla="*/ 21 w 40"/>
                  <a:gd name="T7" fmla="*/ 11 h 18"/>
                  <a:gd name="T8" fmla="*/ 40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40" y="0"/>
                    </a:moveTo>
                    <a:cubicBezTo>
                      <a:pt x="33" y="3"/>
                      <a:pt x="26" y="6"/>
                      <a:pt x="20" y="9"/>
                    </a:cubicBezTo>
                    <a:cubicBezTo>
                      <a:pt x="13" y="12"/>
                      <a:pt x="7" y="15"/>
                      <a:pt x="0" y="18"/>
                    </a:cubicBezTo>
                    <a:cubicBezTo>
                      <a:pt x="7" y="16"/>
                      <a:pt x="14" y="14"/>
                      <a:pt x="21" y="11"/>
                    </a:cubicBezTo>
                    <a:cubicBezTo>
                      <a:pt x="27" y="8"/>
                      <a:pt x="34" y="4"/>
                      <a:pt x="4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45"/>
              <p:cNvSpPr>
                <a:spLocks noEditPoints="1"/>
              </p:cNvSpPr>
              <p:nvPr/>
            </p:nvSpPr>
            <p:spPr bwMode="auto">
              <a:xfrm>
                <a:off x="5303838" y="3024435"/>
                <a:ext cx="1681163" cy="914400"/>
              </a:xfrm>
              <a:custGeom>
                <a:avLst/>
                <a:gdLst>
                  <a:gd name="T0" fmla="*/ 438 w 446"/>
                  <a:gd name="T1" fmla="*/ 168 h 242"/>
                  <a:gd name="T2" fmla="*/ 442 w 446"/>
                  <a:gd name="T3" fmla="*/ 208 h 242"/>
                  <a:gd name="T4" fmla="*/ 443 w 446"/>
                  <a:gd name="T5" fmla="*/ 227 h 242"/>
                  <a:gd name="T6" fmla="*/ 442 w 446"/>
                  <a:gd name="T7" fmla="*/ 242 h 242"/>
                  <a:gd name="T8" fmla="*/ 446 w 446"/>
                  <a:gd name="T9" fmla="*/ 224 h 242"/>
                  <a:gd name="T10" fmla="*/ 438 w 446"/>
                  <a:gd name="T11" fmla="*/ 168 h 242"/>
                  <a:gd name="T12" fmla="*/ 368 w 446"/>
                  <a:gd name="T13" fmla="*/ 56 h 242"/>
                  <a:gd name="T14" fmla="*/ 381 w 446"/>
                  <a:gd name="T15" fmla="*/ 73 h 242"/>
                  <a:gd name="T16" fmla="*/ 435 w 446"/>
                  <a:gd name="T17" fmla="*/ 169 h 242"/>
                  <a:gd name="T18" fmla="*/ 424 w 446"/>
                  <a:gd name="T19" fmla="*/ 131 h 242"/>
                  <a:gd name="T20" fmla="*/ 368 w 446"/>
                  <a:gd name="T21" fmla="*/ 56 h 242"/>
                  <a:gd name="T22" fmla="*/ 89 w 446"/>
                  <a:gd name="T23" fmla="*/ 45 h 242"/>
                  <a:gd name="T24" fmla="*/ 65 w 446"/>
                  <a:gd name="T25" fmla="*/ 61 h 242"/>
                  <a:gd name="T26" fmla="*/ 2 w 446"/>
                  <a:gd name="T27" fmla="*/ 160 h 242"/>
                  <a:gd name="T28" fmla="*/ 0 w 446"/>
                  <a:gd name="T29" fmla="*/ 179 h 242"/>
                  <a:gd name="T30" fmla="*/ 89 w 446"/>
                  <a:gd name="T31" fmla="*/ 45 h 242"/>
                  <a:gd name="T32" fmla="*/ 219 w 446"/>
                  <a:gd name="T33" fmla="*/ 0 h 242"/>
                  <a:gd name="T34" fmla="*/ 88 w 446"/>
                  <a:gd name="T35" fmla="*/ 42 h 242"/>
                  <a:gd name="T36" fmla="*/ 112 w 446"/>
                  <a:gd name="T37" fmla="*/ 30 h 242"/>
                  <a:gd name="T38" fmla="*/ 219 w 446"/>
                  <a:gd name="T39" fmla="*/ 3 h 242"/>
                  <a:gd name="T40" fmla="*/ 366 w 446"/>
                  <a:gd name="T41" fmla="*/ 58 h 242"/>
                  <a:gd name="T42" fmla="*/ 352 w 446"/>
                  <a:gd name="T43" fmla="*/ 43 h 242"/>
                  <a:gd name="T44" fmla="*/ 219 w 446"/>
                  <a:gd name="T4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242">
                    <a:moveTo>
                      <a:pt x="438" y="168"/>
                    </a:moveTo>
                    <a:cubicBezTo>
                      <a:pt x="440" y="181"/>
                      <a:pt x="442" y="194"/>
                      <a:pt x="442" y="208"/>
                    </a:cubicBezTo>
                    <a:cubicBezTo>
                      <a:pt x="443" y="214"/>
                      <a:pt x="443" y="221"/>
                      <a:pt x="443" y="227"/>
                    </a:cubicBezTo>
                    <a:cubicBezTo>
                      <a:pt x="443" y="232"/>
                      <a:pt x="443" y="237"/>
                      <a:pt x="442" y="242"/>
                    </a:cubicBezTo>
                    <a:cubicBezTo>
                      <a:pt x="444" y="236"/>
                      <a:pt x="445" y="230"/>
                      <a:pt x="446" y="224"/>
                    </a:cubicBezTo>
                    <a:cubicBezTo>
                      <a:pt x="445" y="205"/>
                      <a:pt x="443" y="186"/>
                      <a:pt x="438" y="168"/>
                    </a:cubicBezTo>
                    <a:moveTo>
                      <a:pt x="368" y="56"/>
                    </a:moveTo>
                    <a:cubicBezTo>
                      <a:pt x="373" y="62"/>
                      <a:pt x="377" y="67"/>
                      <a:pt x="381" y="73"/>
                    </a:cubicBezTo>
                    <a:cubicBezTo>
                      <a:pt x="406" y="99"/>
                      <a:pt x="425" y="132"/>
                      <a:pt x="435" y="169"/>
                    </a:cubicBezTo>
                    <a:cubicBezTo>
                      <a:pt x="433" y="156"/>
                      <a:pt x="429" y="143"/>
                      <a:pt x="424" y="131"/>
                    </a:cubicBezTo>
                    <a:cubicBezTo>
                      <a:pt x="411" y="103"/>
                      <a:pt x="392" y="77"/>
                      <a:pt x="368" y="56"/>
                    </a:cubicBezTo>
                    <a:moveTo>
                      <a:pt x="89" y="45"/>
                    </a:moveTo>
                    <a:cubicBezTo>
                      <a:pt x="81" y="50"/>
                      <a:pt x="73" y="55"/>
                      <a:pt x="65" y="61"/>
                    </a:cubicBezTo>
                    <a:cubicBezTo>
                      <a:pt x="36" y="87"/>
                      <a:pt x="14" y="122"/>
                      <a:pt x="2" y="160"/>
                    </a:cubicBezTo>
                    <a:cubicBezTo>
                      <a:pt x="1" y="166"/>
                      <a:pt x="1" y="172"/>
                      <a:pt x="0" y="179"/>
                    </a:cubicBezTo>
                    <a:cubicBezTo>
                      <a:pt x="13" y="124"/>
                      <a:pt x="45" y="76"/>
                      <a:pt x="89" y="45"/>
                    </a:cubicBezTo>
                    <a:moveTo>
                      <a:pt x="219" y="0"/>
                    </a:moveTo>
                    <a:cubicBezTo>
                      <a:pt x="170" y="0"/>
                      <a:pt x="125" y="16"/>
                      <a:pt x="88" y="42"/>
                    </a:cubicBezTo>
                    <a:cubicBezTo>
                      <a:pt x="96" y="38"/>
                      <a:pt x="104" y="34"/>
                      <a:pt x="112" y="30"/>
                    </a:cubicBezTo>
                    <a:cubicBezTo>
                      <a:pt x="144" y="13"/>
                      <a:pt x="180" y="3"/>
                      <a:pt x="219" y="3"/>
                    </a:cubicBezTo>
                    <a:cubicBezTo>
                      <a:pt x="275" y="3"/>
                      <a:pt x="327" y="24"/>
                      <a:pt x="366" y="58"/>
                    </a:cubicBezTo>
                    <a:cubicBezTo>
                      <a:pt x="361" y="53"/>
                      <a:pt x="357" y="48"/>
                      <a:pt x="352" y="43"/>
                    </a:cubicBezTo>
                    <a:cubicBezTo>
                      <a:pt x="314" y="16"/>
                      <a:pt x="268" y="0"/>
                      <a:pt x="219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>
                <a:off x="6902450" y="3519735"/>
                <a:ext cx="68263" cy="290513"/>
              </a:xfrm>
              <a:custGeom>
                <a:avLst/>
                <a:gdLst>
                  <a:gd name="T0" fmla="*/ 0 w 18"/>
                  <a:gd name="T1" fmla="*/ 0 h 77"/>
                  <a:gd name="T2" fmla="*/ 11 w 18"/>
                  <a:gd name="T3" fmla="*/ 38 h 77"/>
                  <a:gd name="T4" fmla="*/ 18 w 18"/>
                  <a:gd name="T5" fmla="*/ 77 h 77"/>
                  <a:gd name="T6" fmla="*/ 14 w 18"/>
                  <a:gd name="T7" fmla="*/ 37 h 77"/>
                  <a:gd name="T8" fmla="*/ 0 w 18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7">
                    <a:moveTo>
                      <a:pt x="0" y="0"/>
                    </a:moveTo>
                    <a:cubicBezTo>
                      <a:pt x="5" y="12"/>
                      <a:pt x="9" y="25"/>
                      <a:pt x="11" y="38"/>
                    </a:cubicBezTo>
                    <a:cubicBezTo>
                      <a:pt x="15" y="51"/>
                      <a:pt x="17" y="63"/>
                      <a:pt x="18" y="77"/>
                    </a:cubicBezTo>
                    <a:cubicBezTo>
                      <a:pt x="18" y="63"/>
                      <a:pt x="16" y="50"/>
                      <a:pt x="14" y="37"/>
                    </a:cubicBezTo>
                    <a:cubicBezTo>
                      <a:pt x="11" y="25"/>
                      <a:pt x="6" y="12"/>
                      <a:pt x="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47"/>
              <p:cNvSpPr>
                <a:spLocks/>
              </p:cNvSpPr>
              <p:nvPr/>
            </p:nvSpPr>
            <p:spPr bwMode="auto">
              <a:xfrm>
                <a:off x="6630988" y="3186360"/>
                <a:ext cx="109538" cy="114300"/>
              </a:xfrm>
              <a:custGeom>
                <a:avLst/>
                <a:gdLst>
                  <a:gd name="T0" fmla="*/ 0 w 29"/>
                  <a:gd name="T1" fmla="*/ 0 h 30"/>
                  <a:gd name="T2" fmla="*/ 14 w 29"/>
                  <a:gd name="T3" fmla="*/ 15 h 30"/>
                  <a:gd name="T4" fmla="*/ 29 w 29"/>
                  <a:gd name="T5" fmla="*/ 30 h 30"/>
                  <a:gd name="T6" fmla="*/ 16 w 29"/>
                  <a:gd name="T7" fmla="*/ 13 h 30"/>
                  <a:gd name="T8" fmla="*/ 0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cubicBezTo>
                      <a:pt x="5" y="5"/>
                      <a:pt x="9" y="10"/>
                      <a:pt x="14" y="15"/>
                    </a:cubicBezTo>
                    <a:cubicBezTo>
                      <a:pt x="19" y="20"/>
                      <a:pt x="24" y="25"/>
                      <a:pt x="29" y="30"/>
                    </a:cubicBezTo>
                    <a:cubicBezTo>
                      <a:pt x="25" y="24"/>
                      <a:pt x="21" y="19"/>
                      <a:pt x="16" y="13"/>
                    </a:cubicBezTo>
                    <a:cubicBezTo>
                      <a:pt x="11" y="9"/>
                      <a:pt x="5" y="4"/>
                      <a:pt x="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48"/>
              <p:cNvSpPr>
                <a:spLocks noEditPoints="1"/>
              </p:cNvSpPr>
              <p:nvPr/>
            </p:nvSpPr>
            <p:spPr bwMode="auto">
              <a:xfrm>
                <a:off x="5273675" y="3695948"/>
                <a:ext cx="1708150" cy="1042988"/>
              </a:xfrm>
              <a:custGeom>
                <a:avLst/>
                <a:gdLst>
                  <a:gd name="T0" fmla="*/ 56 w 453"/>
                  <a:gd name="T1" fmla="*/ 198 h 276"/>
                  <a:gd name="T2" fmla="*/ 129 w 453"/>
                  <a:gd name="T3" fmla="*/ 254 h 276"/>
                  <a:gd name="T4" fmla="*/ 156 w 453"/>
                  <a:gd name="T5" fmla="*/ 262 h 276"/>
                  <a:gd name="T6" fmla="*/ 73 w 453"/>
                  <a:gd name="T7" fmla="*/ 211 h 276"/>
                  <a:gd name="T8" fmla="*/ 56 w 453"/>
                  <a:gd name="T9" fmla="*/ 198 h 276"/>
                  <a:gd name="T10" fmla="*/ 4 w 453"/>
                  <a:gd name="T11" fmla="*/ 92 h 276"/>
                  <a:gd name="T12" fmla="*/ 43 w 453"/>
                  <a:gd name="T13" fmla="*/ 182 h 276"/>
                  <a:gd name="T14" fmla="*/ 58 w 453"/>
                  <a:gd name="T15" fmla="*/ 196 h 276"/>
                  <a:gd name="T16" fmla="*/ 18 w 453"/>
                  <a:gd name="T17" fmla="*/ 129 h 276"/>
                  <a:gd name="T18" fmla="*/ 4 w 453"/>
                  <a:gd name="T19" fmla="*/ 92 h 276"/>
                  <a:gd name="T20" fmla="*/ 453 w 453"/>
                  <a:gd name="T21" fmla="*/ 64 h 276"/>
                  <a:gd name="T22" fmla="*/ 448 w 453"/>
                  <a:gd name="T23" fmla="*/ 82 h 276"/>
                  <a:gd name="T24" fmla="*/ 227 w 453"/>
                  <a:gd name="T25" fmla="*/ 273 h 276"/>
                  <a:gd name="T26" fmla="*/ 182 w 453"/>
                  <a:gd name="T27" fmla="*/ 269 h 276"/>
                  <a:gd name="T28" fmla="*/ 155 w 453"/>
                  <a:gd name="T29" fmla="*/ 264 h 276"/>
                  <a:gd name="T30" fmla="*/ 227 w 453"/>
                  <a:gd name="T31" fmla="*/ 276 h 276"/>
                  <a:gd name="T32" fmla="*/ 453 w 453"/>
                  <a:gd name="T33" fmla="*/ 64 h 276"/>
                  <a:gd name="T34" fmla="*/ 6 w 453"/>
                  <a:gd name="T35" fmla="*/ 0 h 276"/>
                  <a:gd name="T36" fmla="*/ 0 w 453"/>
                  <a:gd name="T37" fmla="*/ 49 h 276"/>
                  <a:gd name="T38" fmla="*/ 0 w 453"/>
                  <a:gd name="T39" fmla="*/ 53 h 276"/>
                  <a:gd name="T40" fmla="*/ 7 w 453"/>
                  <a:gd name="T41" fmla="*/ 92 h 276"/>
                  <a:gd name="T42" fmla="*/ 3 w 453"/>
                  <a:gd name="T43" fmla="*/ 49 h 276"/>
                  <a:gd name="T44" fmla="*/ 5 w 453"/>
                  <a:gd name="T45" fmla="*/ 19 h 276"/>
                  <a:gd name="T46" fmla="*/ 5 w 453"/>
                  <a:gd name="T47" fmla="*/ 15 h 276"/>
                  <a:gd name="T48" fmla="*/ 6 w 453"/>
                  <a:gd name="T4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3" h="276">
                    <a:moveTo>
                      <a:pt x="56" y="198"/>
                    </a:moveTo>
                    <a:cubicBezTo>
                      <a:pt x="76" y="221"/>
                      <a:pt x="101" y="240"/>
                      <a:pt x="129" y="254"/>
                    </a:cubicBezTo>
                    <a:cubicBezTo>
                      <a:pt x="138" y="257"/>
                      <a:pt x="147" y="260"/>
                      <a:pt x="156" y="262"/>
                    </a:cubicBezTo>
                    <a:cubicBezTo>
                      <a:pt x="125" y="251"/>
                      <a:pt x="96" y="234"/>
                      <a:pt x="73" y="211"/>
                    </a:cubicBezTo>
                    <a:cubicBezTo>
                      <a:pt x="67" y="207"/>
                      <a:pt x="61" y="203"/>
                      <a:pt x="56" y="198"/>
                    </a:cubicBezTo>
                    <a:moveTo>
                      <a:pt x="4" y="92"/>
                    </a:moveTo>
                    <a:cubicBezTo>
                      <a:pt x="11" y="125"/>
                      <a:pt x="24" y="156"/>
                      <a:pt x="43" y="182"/>
                    </a:cubicBezTo>
                    <a:cubicBezTo>
                      <a:pt x="48" y="187"/>
                      <a:pt x="53" y="192"/>
                      <a:pt x="58" y="196"/>
                    </a:cubicBezTo>
                    <a:cubicBezTo>
                      <a:pt x="41" y="177"/>
                      <a:pt x="27" y="154"/>
                      <a:pt x="18" y="129"/>
                    </a:cubicBezTo>
                    <a:cubicBezTo>
                      <a:pt x="12" y="118"/>
                      <a:pt x="8" y="105"/>
                      <a:pt x="4" y="92"/>
                    </a:cubicBezTo>
                    <a:moveTo>
                      <a:pt x="453" y="64"/>
                    </a:moveTo>
                    <a:cubicBezTo>
                      <a:pt x="452" y="70"/>
                      <a:pt x="450" y="76"/>
                      <a:pt x="448" y="82"/>
                    </a:cubicBezTo>
                    <a:cubicBezTo>
                      <a:pt x="432" y="190"/>
                      <a:pt x="339" y="273"/>
                      <a:pt x="227" y="273"/>
                    </a:cubicBezTo>
                    <a:cubicBezTo>
                      <a:pt x="212" y="273"/>
                      <a:pt x="197" y="272"/>
                      <a:pt x="182" y="269"/>
                    </a:cubicBezTo>
                    <a:cubicBezTo>
                      <a:pt x="173" y="268"/>
                      <a:pt x="164" y="266"/>
                      <a:pt x="155" y="264"/>
                    </a:cubicBezTo>
                    <a:cubicBezTo>
                      <a:pt x="178" y="272"/>
                      <a:pt x="202" y="276"/>
                      <a:pt x="227" y="276"/>
                    </a:cubicBezTo>
                    <a:cubicBezTo>
                      <a:pt x="347" y="276"/>
                      <a:pt x="445" y="182"/>
                      <a:pt x="453" y="64"/>
                    </a:cubicBezTo>
                    <a:moveTo>
                      <a:pt x="6" y="0"/>
                    </a:moveTo>
                    <a:cubicBezTo>
                      <a:pt x="2" y="16"/>
                      <a:pt x="0" y="32"/>
                      <a:pt x="0" y="49"/>
                    </a:cubicBezTo>
                    <a:cubicBezTo>
                      <a:pt x="0" y="50"/>
                      <a:pt x="0" y="52"/>
                      <a:pt x="0" y="53"/>
                    </a:cubicBezTo>
                    <a:cubicBezTo>
                      <a:pt x="1" y="66"/>
                      <a:pt x="4" y="79"/>
                      <a:pt x="7" y="92"/>
                    </a:cubicBezTo>
                    <a:cubicBezTo>
                      <a:pt x="4" y="78"/>
                      <a:pt x="3" y="64"/>
                      <a:pt x="3" y="49"/>
                    </a:cubicBezTo>
                    <a:cubicBezTo>
                      <a:pt x="3" y="39"/>
                      <a:pt x="4" y="29"/>
                      <a:pt x="5" y="19"/>
                    </a:cubicBezTo>
                    <a:cubicBezTo>
                      <a:pt x="5" y="18"/>
                      <a:pt x="5" y="16"/>
                      <a:pt x="5" y="15"/>
                    </a:cubicBezTo>
                    <a:cubicBezTo>
                      <a:pt x="5" y="10"/>
                      <a:pt x="5" y="5"/>
                      <a:pt x="6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49"/>
              <p:cNvSpPr>
                <a:spLocks/>
              </p:cNvSpPr>
              <p:nvPr/>
            </p:nvSpPr>
            <p:spPr bwMode="auto">
              <a:xfrm>
                <a:off x="5273675" y="3897560"/>
                <a:ext cx="68263" cy="285750"/>
              </a:xfrm>
              <a:custGeom>
                <a:avLst/>
                <a:gdLst>
                  <a:gd name="T0" fmla="*/ 0 w 18"/>
                  <a:gd name="T1" fmla="*/ 0 h 76"/>
                  <a:gd name="T2" fmla="*/ 4 w 18"/>
                  <a:gd name="T3" fmla="*/ 39 h 76"/>
                  <a:gd name="T4" fmla="*/ 18 w 18"/>
                  <a:gd name="T5" fmla="*/ 76 h 76"/>
                  <a:gd name="T6" fmla="*/ 7 w 18"/>
                  <a:gd name="T7" fmla="*/ 39 h 76"/>
                  <a:gd name="T8" fmla="*/ 0 w 1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6">
                    <a:moveTo>
                      <a:pt x="0" y="0"/>
                    </a:moveTo>
                    <a:cubicBezTo>
                      <a:pt x="1" y="13"/>
                      <a:pt x="2" y="27"/>
                      <a:pt x="4" y="39"/>
                    </a:cubicBezTo>
                    <a:cubicBezTo>
                      <a:pt x="8" y="52"/>
                      <a:pt x="12" y="65"/>
                      <a:pt x="18" y="76"/>
                    </a:cubicBezTo>
                    <a:cubicBezTo>
                      <a:pt x="13" y="64"/>
                      <a:pt x="10" y="52"/>
                      <a:pt x="7" y="39"/>
                    </a:cubicBezTo>
                    <a:cubicBezTo>
                      <a:pt x="4" y="26"/>
                      <a:pt x="1" y="13"/>
                      <a:pt x="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50"/>
              <p:cNvSpPr>
                <a:spLocks/>
              </p:cNvSpPr>
              <p:nvPr/>
            </p:nvSpPr>
            <p:spPr bwMode="auto">
              <a:xfrm>
                <a:off x="5435600" y="4383335"/>
                <a:ext cx="114300" cy="109538"/>
              </a:xfrm>
              <a:custGeom>
                <a:avLst/>
                <a:gdLst>
                  <a:gd name="T0" fmla="*/ 0 w 30"/>
                  <a:gd name="T1" fmla="*/ 0 h 29"/>
                  <a:gd name="T2" fmla="*/ 13 w 30"/>
                  <a:gd name="T3" fmla="*/ 16 h 29"/>
                  <a:gd name="T4" fmla="*/ 30 w 30"/>
                  <a:gd name="T5" fmla="*/ 29 h 29"/>
                  <a:gd name="T6" fmla="*/ 15 w 30"/>
                  <a:gd name="T7" fmla="*/ 14 h 29"/>
                  <a:gd name="T8" fmla="*/ 0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cubicBezTo>
                      <a:pt x="4" y="5"/>
                      <a:pt x="9" y="11"/>
                      <a:pt x="13" y="16"/>
                    </a:cubicBezTo>
                    <a:cubicBezTo>
                      <a:pt x="18" y="21"/>
                      <a:pt x="24" y="25"/>
                      <a:pt x="30" y="29"/>
                    </a:cubicBezTo>
                    <a:cubicBezTo>
                      <a:pt x="25" y="24"/>
                      <a:pt x="20" y="19"/>
                      <a:pt x="15" y="14"/>
                    </a:cubicBezTo>
                    <a:cubicBezTo>
                      <a:pt x="10" y="10"/>
                      <a:pt x="5" y="5"/>
                      <a:pt x="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51"/>
              <p:cNvSpPr>
                <a:spLocks noEditPoints="1"/>
              </p:cNvSpPr>
              <p:nvPr/>
            </p:nvSpPr>
            <p:spPr bwMode="auto">
              <a:xfrm>
                <a:off x="5292725" y="3629273"/>
                <a:ext cx="1692275" cy="377825"/>
              </a:xfrm>
              <a:custGeom>
                <a:avLst/>
                <a:gdLst>
                  <a:gd name="T0" fmla="*/ 449 w 449"/>
                  <a:gd name="T1" fmla="*/ 64 h 100"/>
                  <a:gd name="T2" fmla="*/ 445 w 449"/>
                  <a:gd name="T3" fmla="*/ 82 h 100"/>
                  <a:gd name="T4" fmla="*/ 443 w 449"/>
                  <a:gd name="T5" fmla="*/ 100 h 100"/>
                  <a:gd name="T6" fmla="*/ 448 w 449"/>
                  <a:gd name="T7" fmla="*/ 82 h 100"/>
                  <a:gd name="T8" fmla="*/ 449 w 449"/>
                  <a:gd name="T9" fmla="*/ 67 h 100"/>
                  <a:gd name="T10" fmla="*/ 449 w 449"/>
                  <a:gd name="T11" fmla="*/ 64 h 100"/>
                  <a:gd name="T12" fmla="*/ 5 w 449"/>
                  <a:gd name="T13" fmla="*/ 0 h 100"/>
                  <a:gd name="T14" fmla="*/ 1 w 449"/>
                  <a:gd name="T15" fmla="*/ 18 h 100"/>
                  <a:gd name="T16" fmla="*/ 0 w 449"/>
                  <a:gd name="T17" fmla="*/ 33 h 100"/>
                  <a:gd name="T18" fmla="*/ 0 w 449"/>
                  <a:gd name="T19" fmla="*/ 37 h 100"/>
                  <a:gd name="T20" fmla="*/ 3 w 449"/>
                  <a:gd name="T21" fmla="*/ 19 h 100"/>
                  <a:gd name="T22" fmla="*/ 5 w 449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100">
                    <a:moveTo>
                      <a:pt x="449" y="64"/>
                    </a:moveTo>
                    <a:cubicBezTo>
                      <a:pt x="448" y="70"/>
                      <a:pt x="447" y="76"/>
                      <a:pt x="445" y="82"/>
                    </a:cubicBezTo>
                    <a:cubicBezTo>
                      <a:pt x="445" y="88"/>
                      <a:pt x="444" y="94"/>
                      <a:pt x="443" y="100"/>
                    </a:cubicBezTo>
                    <a:cubicBezTo>
                      <a:pt x="445" y="94"/>
                      <a:pt x="447" y="88"/>
                      <a:pt x="448" y="82"/>
                    </a:cubicBezTo>
                    <a:cubicBezTo>
                      <a:pt x="449" y="77"/>
                      <a:pt x="449" y="72"/>
                      <a:pt x="449" y="67"/>
                    </a:cubicBezTo>
                    <a:cubicBezTo>
                      <a:pt x="449" y="66"/>
                      <a:pt x="449" y="65"/>
                      <a:pt x="449" y="64"/>
                    </a:cubicBezTo>
                    <a:moveTo>
                      <a:pt x="5" y="0"/>
                    </a:moveTo>
                    <a:cubicBezTo>
                      <a:pt x="4" y="6"/>
                      <a:pt x="2" y="12"/>
                      <a:pt x="1" y="18"/>
                    </a:cubicBezTo>
                    <a:cubicBezTo>
                      <a:pt x="0" y="23"/>
                      <a:pt x="0" y="28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1" y="31"/>
                      <a:pt x="2" y="25"/>
                      <a:pt x="3" y="19"/>
                    </a:cubicBezTo>
                    <a:cubicBezTo>
                      <a:pt x="4" y="12"/>
                      <a:pt x="4" y="6"/>
                      <a:pt x="5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52"/>
              <p:cNvSpPr>
                <a:spLocks noEditPoints="1"/>
              </p:cNvSpPr>
              <p:nvPr/>
            </p:nvSpPr>
            <p:spPr bwMode="auto">
              <a:xfrm>
                <a:off x="5221288" y="3076823"/>
                <a:ext cx="1636713" cy="1639888"/>
              </a:xfrm>
              <a:custGeom>
                <a:avLst/>
                <a:gdLst>
                  <a:gd name="T0" fmla="*/ 312 w 434"/>
                  <a:gd name="T1" fmla="*/ 412 h 434"/>
                  <a:gd name="T2" fmla="*/ 289 w 434"/>
                  <a:gd name="T3" fmla="*/ 418 h 434"/>
                  <a:gd name="T4" fmla="*/ 217 w 434"/>
                  <a:gd name="T5" fmla="*/ 431 h 434"/>
                  <a:gd name="T6" fmla="*/ 170 w 434"/>
                  <a:gd name="T7" fmla="*/ 426 h 434"/>
                  <a:gd name="T8" fmla="*/ 196 w 434"/>
                  <a:gd name="T9" fmla="*/ 433 h 434"/>
                  <a:gd name="T10" fmla="*/ 217 w 434"/>
                  <a:gd name="T11" fmla="*/ 434 h 434"/>
                  <a:gd name="T12" fmla="*/ 312 w 434"/>
                  <a:gd name="T13" fmla="*/ 412 h 434"/>
                  <a:gd name="T14" fmla="*/ 373 w 434"/>
                  <a:gd name="T15" fmla="*/ 367 h 434"/>
                  <a:gd name="T16" fmla="*/ 361 w 434"/>
                  <a:gd name="T17" fmla="*/ 374 h 434"/>
                  <a:gd name="T18" fmla="*/ 311 w 434"/>
                  <a:gd name="T19" fmla="*/ 409 h 434"/>
                  <a:gd name="T20" fmla="*/ 332 w 434"/>
                  <a:gd name="T21" fmla="*/ 400 h 434"/>
                  <a:gd name="T22" fmla="*/ 373 w 434"/>
                  <a:gd name="T23" fmla="*/ 367 h 434"/>
                  <a:gd name="T24" fmla="*/ 413 w 434"/>
                  <a:gd name="T25" fmla="*/ 309 h 434"/>
                  <a:gd name="T26" fmla="*/ 397 w 434"/>
                  <a:gd name="T27" fmla="*/ 332 h 434"/>
                  <a:gd name="T28" fmla="*/ 371 w 434"/>
                  <a:gd name="T29" fmla="*/ 365 h 434"/>
                  <a:gd name="T30" fmla="*/ 382 w 434"/>
                  <a:gd name="T31" fmla="*/ 357 h 434"/>
                  <a:gd name="T32" fmla="*/ 413 w 434"/>
                  <a:gd name="T33" fmla="*/ 309 h 434"/>
                  <a:gd name="T34" fmla="*/ 7 w 434"/>
                  <a:gd name="T35" fmla="*/ 271 h 434"/>
                  <a:gd name="T36" fmla="*/ 169 w 434"/>
                  <a:gd name="T37" fmla="*/ 428 h 434"/>
                  <a:gd name="T38" fmla="*/ 143 w 434"/>
                  <a:gd name="T39" fmla="*/ 418 h 434"/>
                  <a:gd name="T40" fmla="*/ 18 w 434"/>
                  <a:gd name="T41" fmla="*/ 296 h 434"/>
                  <a:gd name="T42" fmla="*/ 7 w 434"/>
                  <a:gd name="T43" fmla="*/ 271 h 434"/>
                  <a:gd name="T44" fmla="*/ 28 w 434"/>
                  <a:gd name="T45" fmla="*/ 110 h 434"/>
                  <a:gd name="T46" fmla="*/ 0 w 434"/>
                  <a:gd name="T47" fmla="*/ 217 h 434"/>
                  <a:gd name="T48" fmla="*/ 2 w 434"/>
                  <a:gd name="T49" fmla="*/ 246 h 434"/>
                  <a:gd name="T50" fmla="*/ 10 w 434"/>
                  <a:gd name="T51" fmla="*/ 270 h 434"/>
                  <a:gd name="T52" fmla="*/ 3 w 434"/>
                  <a:gd name="T53" fmla="*/ 217 h 434"/>
                  <a:gd name="T54" fmla="*/ 20 w 434"/>
                  <a:gd name="T55" fmla="*/ 133 h 434"/>
                  <a:gd name="T56" fmla="*/ 28 w 434"/>
                  <a:gd name="T57" fmla="*/ 110 h 434"/>
                  <a:gd name="T58" fmla="*/ 110 w 434"/>
                  <a:gd name="T59" fmla="*/ 28 h 434"/>
                  <a:gd name="T60" fmla="*/ 41 w 434"/>
                  <a:gd name="T61" fmla="*/ 91 h 434"/>
                  <a:gd name="T62" fmla="*/ 39 w 434"/>
                  <a:gd name="T63" fmla="*/ 94 h 434"/>
                  <a:gd name="T64" fmla="*/ 35 w 434"/>
                  <a:gd name="T65" fmla="*/ 105 h 434"/>
                  <a:gd name="T66" fmla="*/ 87 w 434"/>
                  <a:gd name="T67" fmla="*/ 47 h 434"/>
                  <a:gd name="T68" fmla="*/ 110 w 434"/>
                  <a:gd name="T69" fmla="*/ 28 h 434"/>
                  <a:gd name="T70" fmla="*/ 217 w 434"/>
                  <a:gd name="T71" fmla="*/ 0 h 434"/>
                  <a:gd name="T72" fmla="*/ 134 w 434"/>
                  <a:gd name="T73" fmla="*/ 16 h 434"/>
                  <a:gd name="T74" fmla="*/ 111 w 434"/>
                  <a:gd name="T75" fmla="*/ 31 h 434"/>
                  <a:gd name="T76" fmla="*/ 217 w 434"/>
                  <a:gd name="T77" fmla="*/ 3 h 434"/>
                  <a:gd name="T78" fmla="*/ 431 w 434"/>
                  <a:gd name="T79" fmla="*/ 217 h 434"/>
                  <a:gd name="T80" fmla="*/ 410 w 434"/>
                  <a:gd name="T81" fmla="*/ 308 h 434"/>
                  <a:gd name="T82" fmla="*/ 422 w 434"/>
                  <a:gd name="T83" fmla="*/ 285 h 434"/>
                  <a:gd name="T84" fmla="*/ 434 w 434"/>
                  <a:gd name="T85" fmla="*/ 217 h 434"/>
                  <a:gd name="T86" fmla="*/ 217 w 434"/>
                  <a:gd name="T87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4" h="434">
                    <a:moveTo>
                      <a:pt x="312" y="412"/>
                    </a:moveTo>
                    <a:cubicBezTo>
                      <a:pt x="304" y="414"/>
                      <a:pt x="296" y="417"/>
                      <a:pt x="289" y="418"/>
                    </a:cubicBezTo>
                    <a:cubicBezTo>
                      <a:pt x="266" y="426"/>
                      <a:pt x="242" y="431"/>
                      <a:pt x="217" y="431"/>
                    </a:cubicBezTo>
                    <a:cubicBezTo>
                      <a:pt x="201" y="431"/>
                      <a:pt x="185" y="429"/>
                      <a:pt x="170" y="426"/>
                    </a:cubicBezTo>
                    <a:cubicBezTo>
                      <a:pt x="179" y="428"/>
                      <a:pt x="187" y="431"/>
                      <a:pt x="196" y="433"/>
                    </a:cubicBezTo>
                    <a:cubicBezTo>
                      <a:pt x="203" y="433"/>
                      <a:pt x="210" y="434"/>
                      <a:pt x="217" y="434"/>
                    </a:cubicBezTo>
                    <a:cubicBezTo>
                      <a:pt x="251" y="434"/>
                      <a:pt x="283" y="426"/>
                      <a:pt x="312" y="412"/>
                    </a:cubicBezTo>
                    <a:moveTo>
                      <a:pt x="373" y="367"/>
                    </a:moveTo>
                    <a:cubicBezTo>
                      <a:pt x="369" y="369"/>
                      <a:pt x="365" y="372"/>
                      <a:pt x="361" y="374"/>
                    </a:cubicBezTo>
                    <a:cubicBezTo>
                      <a:pt x="346" y="388"/>
                      <a:pt x="329" y="400"/>
                      <a:pt x="311" y="409"/>
                    </a:cubicBezTo>
                    <a:cubicBezTo>
                      <a:pt x="318" y="407"/>
                      <a:pt x="325" y="404"/>
                      <a:pt x="332" y="400"/>
                    </a:cubicBezTo>
                    <a:cubicBezTo>
                      <a:pt x="347" y="391"/>
                      <a:pt x="361" y="380"/>
                      <a:pt x="373" y="367"/>
                    </a:cubicBezTo>
                    <a:moveTo>
                      <a:pt x="413" y="309"/>
                    </a:moveTo>
                    <a:cubicBezTo>
                      <a:pt x="408" y="317"/>
                      <a:pt x="403" y="325"/>
                      <a:pt x="397" y="332"/>
                    </a:cubicBezTo>
                    <a:cubicBezTo>
                      <a:pt x="390" y="344"/>
                      <a:pt x="381" y="355"/>
                      <a:pt x="371" y="365"/>
                    </a:cubicBezTo>
                    <a:cubicBezTo>
                      <a:pt x="375" y="362"/>
                      <a:pt x="379" y="360"/>
                      <a:pt x="382" y="357"/>
                    </a:cubicBezTo>
                    <a:cubicBezTo>
                      <a:pt x="394" y="343"/>
                      <a:pt x="405" y="327"/>
                      <a:pt x="413" y="309"/>
                    </a:cubicBezTo>
                    <a:moveTo>
                      <a:pt x="7" y="271"/>
                    </a:moveTo>
                    <a:cubicBezTo>
                      <a:pt x="27" y="349"/>
                      <a:pt x="90" y="411"/>
                      <a:pt x="169" y="428"/>
                    </a:cubicBezTo>
                    <a:cubicBezTo>
                      <a:pt x="160" y="425"/>
                      <a:pt x="152" y="422"/>
                      <a:pt x="143" y="418"/>
                    </a:cubicBezTo>
                    <a:cubicBezTo>
                      <a:pt x="86" y="397"/>
                      <a:pt x="40" y="352"/>
                      <a:pt x="18" y="296"/>
                    </a:cubicBezTo>
                    <a:cubicBezTo>
                      <a:pt x="14" y="288"/>
                      <a:pt x="10" y="280"/>
                      <a:pt x="7" y="271"/>
                    </a:cubicBezTo>
                    <a:moveTo>
                      <a:pt x="28" y="110"/>
                    </a:moveTo>
                    <a:cubicBezTo>
                      <a:pt x="10" y="142"/>
                      <a:pt x="0" y="178"/>
                      <a:pt x="0" y="217"/>
                    </a:cubicBezTo>
                    <a:cubicBezTo>
                      <a:pt x="0" y="227"/>
                      <a:pt x="1" y="236"/>
                      <a:pt x="2" y="246"/>
                    </a:cubicBezTo>
                    <a:cubicBezTo>
                      <a:pt x="4" y="254"/>
                      <a:pt x="7" y="262"/>
                      <a:pt x="10" y="270"/>
                    </a:cubicBezTo>
                    <a:cubicBezTo>
                      <a:pt x="5" y="253"/>
                      <a:pt x="3" y="235"/>
                      <a:pt x="3" y="217"/>
                    </a:cubicBezTo>
                    <a:cubicBezTo>
                      <a:pt x="3" y="187"/>
                      <a:pt x="9" y="159"/>
                      <a:pt x="20" y="133"/>
                    </a:cubicBezTo>
                    <a:cubicBezTo>
                      <a:pt x="22" y="125"/>
                      <a:pt x="25" y="118"/>
                      <a:pt x="28" y="110"/>
                    </a:cubicBezTo>
                    <a:moveTo>
                      <a:pt x="110" y="28"/>
                    </a:moveTo>
                    <a:cubicBezTo>
                      <a:pt x="82" y="44"/>
                      <a:pt x="59" y="65"/>
                      <a:pt x="41" y="91"/>
                    </a:cubicBezTo>
                    <a:cubicBezTo>
                      <a:pt x="40" y="92"/>
                      <a:pt x="39" y="93"/>
                      <a:pt x="39" y="94"/>
                    </a:cubicBezTo>
                    <a:cubicBezTo>
                      <a:pt x="37" y="98"/>
                      <a:pt x="36" y="101"/>
                      <a:pt x="35" y="105"/>
                    </a:cubicBezTo>
                    <a:cubicBezTo>
                      <a:pt x="49" y="82"/>
                      <a:pt x="66" y="63"/>
                      <a:pt x="87" y="47"/>
                    </a:cubicBezTo>
                    <a:cubicBezTo>
                      <a:pt x="94" y="40"/>
                      <a:pt x="102" y="34"/>
                      <a:pt x="110" y="28"/>
                    </a:cubicBezTo>
                    <a:moveTo>
                      <a:pt x="217" y="0"/>
                    </a:moveTo>
                    <a:cubicBezTo>
                      <a:pt x="188" y="0"/>
                      <a:pt x="160" y="6"/>
                      <a:pt x="134" y="16"/>
                    </a:cubicBezTo>
                    <a:cubicBezTo>
                      <a:pt x="126" y="21"/>
                      <a:pt x="119" y="26"/>
                      <a:pt x="111" y="31"/>
                    </a:cubicBezTo>
                    <a:cubicBezTo>
                      <a:pt x="142" y="13"/>
                      <a:pt x="178" y="3"/>
                      <a:pt x="217" y="3"/>
                    </a:cubicBezTo>
                    <a:cubicBezTo>
                      <a:pt x="335" y="3"/>
                      <a:pt x="431" y="99"/>
                      <a:pt x="431" y="217"/>
                    </a:cubicBezTo>
                    <a:cubicBezTo>
                      <a:pt x="431" y="249"/>
                      <a:pt x="423" y="280"/>
                      <a:pt x="410" y="308"/>
                    </a:cubicBezTo>
                    <a:cubicBezTo>
                      <a:pt x="415" y="301"/>
                      <a:pt x="419" y="293"/>
                      <a:pt x="422" y="285"/>
                    </a:cubicBezTo>
                    <a:cubicBezTo>
                      <a:pt x="430" y="264"/>
                      <a:pt x="434" y="241"/>
                      <a:pt x="434" y="217"/>
                    </a:cubicBezTo>
                    <a:cubicBezTo>
                      <a:pt x="434" y="97"/>
                      <a:pt x="336" y="0"/>
                      <a:pt x="217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53"/>
              <p:cNvSpPr>
                <a:spLocks noEditPoints="1"/>
              </p:cNvSpPr>
              <p:nvPr/>
            </p:nvSpPr>
            <p:spPr bwMode="auto">
              <a:xfrm>
                <a:off x="5295900" y="3421310"/>
                <a:ext cx="1176338" cy="1235075"/>
              </a:xfrm>
              <a:custGeom>
                <a:avLst/>
                <a:gdLst>
                  <a:gd name="T0" fmla="*/ 312 w 312"/>
                  <a:gd name="T1" fmla="*/ 309 h 327"/>
                  <a:gd name="T2" fmla="*/ 291 w 312"/>
                  <a:gd name="T3" fmla="*/ 318 h 327"/>
                  <a:gd name="T4" fmla="*/ 269 w 312"/>
                  <a:gd name="T5" fmla="*/ 327 h 327"/>
                  <a:gd name="T6" fmla="*/ 292 w 312"/>
                  <a:gd name="T7" fmla="*/ 321 h 327"/>
                  <a:gd name="T8" fmla="*/ 312 w 312"/>
                  <a:gd name="T9" fmla="*/ 309 h 327"/>
                  <a:gd name="T10" fmla="*/ 12 w 312"/>
                  <a:gd name="T11" fmla="*/ 12 h 327"/>
                  <a:gd name="T12" fmla="*/ 8 w 312"/>
                  <a:gd name="T13" fmla="*/ 19 h 327"/>
                  <a:gd name="T14" fmla="*/ 0 w 312"/>
                  <a:gd name="T15" fmla="*/ 42 h 327"/>
                  <a:gd name="T16" fmla="*/ 8 w 312"/>
                  <a:gd name="T17" fmla="*/ 25 h 327"/>
                  <a:gd name="T18" fmla="*/ 12 w 312"/>
                  <a:gd name="T19" fmla="*/ 12 h 327"/>
                  <a:gd name="T20" fmla="*/ 21 w 312"/>
                  <a:gd name="T21" fmla="*/ 0 h 327"/>
                  <a:gd name="T22" fmla="*/ 20 w 312"/>
                  <a:gd name="T23" fmla="*/ 1 h 327"/>
                  <a:gd name="T24" fmla="*/ 19 w 312"/>
                  <a:gd name="T25" fmla="*/ 3 h 327"/>
                  <a:gd name="T26" fmla="*/ 21 w 312"/>
                  <a:gd name="T2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327">
                    <a:moveTo>
                      <a:pt x="312" y="309"/>
                    </a:moveTo>
                    <a:cubicBezTo>
                      <a:pt x="305" y="313"/>
                      <a:pt x="298" y="316"/>
                      <a:pt x="291" y="318"/>
                    </a:cubicBezTo>
                    <a:cubicBezTo>
                      <a:pt x="283" y="322"/>
                      <a:pt x="276" y="325"/>
                      <a:pt x="269" y="327"/>
                    </a:cubicBezTo>
                    <a:cubicBezTo>
                      <a:pt x="276" y="326"/>
                      <a:pt x="284" y="323"/>
                      <a:pt x="292" y="321"/>
                    </a:cubicBezTo>
                    <a:cubicBezTo>
                      <a:pt x="299" y="317"/>
                      <a:pt x="305" y="314"/>
                      <a:pt x="312" y="309"/>
                    </a:cubicBezTo>
                    <a:moveTo>
                      <a:pt x="12" y="12"/>
                    </a:moveTo>
                    <a:cubicBezTo>
                      <a:pt x="11" y="15"/>
                      <a:pt x="9" y="17"/>
                      <a:pt x="8" y="19"/>
                    </a:cubicBezTo>
                    <a:cubicBezTo>
                      <a:pt x="5" y="27"/>
                      <a:pt x="2" y="34"/>
                      <a:pt x="0" y="42"/>
                    </a:cubicBezTo>
                    <a:cubicBezTo>
                      <a:pt x="2" y="36"/>
                      <a:pt x="5" y="31"/>
                      <a:pt x="8" y="25"/>
                    </a:cubicBezTo>
                    <a:cubicBezTo>
                      <a:pt x="9" y="21"/>
                      <a:pt x="11" y="17"/>
                      <a:pt x="12" y="12"/>
                    </a:cubicBezTo>
                    <a:moveTo>
                      <a:pt x="21" y="0"/>
                    </a:moveTo>
                    <a:cubicBezTo>
                      <a:pt x="20" y="0"/>
                      <a:pt x="20" y="1"/>
                      <a:pt x="20" y="1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2"/>
                      <a:pt x="20" y="1"/>
                      <a:pt x="21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54"/>
              <p:cNvSpPr>
                <a:spLocks noEditPoints="1"/>
              </p:cNvSpPr>
              <p:nvPr/>
            </p:nvSpPr>
            <p:spPr bwMode="auto">
              <a:xfrm>
                <a:off x="5229225" y="4007098"/>
                <a:ext cx="1582738" cy="323850"/>
              </a:xfrm>
              <a:custGeom>
                <a:avLst/>
                <a:gdLst>
                  <a:gd name="T0" fmla="*/ 420 w 420"/>
                  <a:gd name="T1" fmla="*/ 39 h 86"/>
                  <a:gd name="T2" fmla="*/ 408 w 420"/>
                  <a:gd name="T3" fmla="*/ 62 h 86"/>
                  <a:gd name="T4" fmla="*/ 395 w 420"/>
                  <a:gd name="T5" fmla="*/ 86 h 86"/>
                  <a:gd name="T6" fmla="*/ 411 w 420"/>
                  <a:gd name="T7" fmla="*/ 63 h 86"/>
                  <a:gd name="T8" fmla="*/ 420 w 420"/>
                  <a:gd name="T9" fmla="*/ 39 h 86"/>
                  <a:gd name="T10" fmla="*/ 0 w 420"/>
                  <a:gd name="T11" fmla="*/ 0 h 86"/>
                  <a:gd name="T12" fmla="*/ 5 w 420"/>
                  <a:gd name="T13" fmla="*/ 25 h 86"/>
                  <a:gd name="T14" fmla="*/ 16 w 420"/>
                  <a:gd name="T15" fmla="*/ 50 h 86"/>
                  <a:gd name="T16" fmla="*/ 8 w 420"/>
                  <a:gd name="T17" fmla="*/ 24 h 86"/>
                  <a:gd name="T18" fmla="*/ 0 w 420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" h="86">
                    <a:moveTo>
                      <a:pt x="420" y="39"/>
                    </a:moveTo>
                    <a:cubicBezTo>
                      <a:pt x="417" y="47"/>
                      <a:pt x="413" y="55"/>
                      <a:pt x="408" y="62"/>
                    </a:cubicBezTo>
                    <a:cubicBezTo>
                      <a:pt x="404" y="70"/>
                      <a:pt x="400" y="78"/>
                      <a:pt x="395" y="86"/>
                    </a:cubicBezTo>
                    <a:cubicBezTo>
                      <a:pt x="401" y="79"/>
                      <a:pt x="406" y="71"/>
                      <a:pt x="411" y="63"/>
                    </a:cubicBezTo>
                    <a:cubicBezTo>
                      <a:pt x="414" y="56"/>
                      <a:pt x="418" y="48"/>
                      <a:pt x="420" y="39"/>
                    </a:cubicBezTo>
                    <a:moveTo>
                      <a:pt x="0" y="0"/>
                    </a:moveTo>
                    <a:cubicBezTo>
                      <a:pt x="1" y="8"/>
                      <a:pt x="3" y="17"/>
                      <a:pt x="5" y="25"/>
                    </a:cubicBezTo>
                    <a:cubicBezTo>
                      <a:pt x="8" y="34"/>
                      <a:pt x="12" y="42"/>
                      <a:pt x="16" y="50"/>
                    </a:cubicBezTo>
                    <a:cubicBezTo>
                      <a:pt x="13" y="41"/>
                      <a:pt x="10" y="33"/>
                      <a:pt x="8" y="24"/>
                    </a:cubicBezTo>
                    <a:cubicBezTo>
                      <a:pt x="5" y="16"/>
                      <a:pt x="2" y="8"/>
                      <a:pt x="0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55"/>
              <p:cNvSpPr>
                <a:spLocks/>
              </p:cNvSpPr>
              <p:nvPr/>
            </p:nvSpPr>
            <p:spPr bwMode="auto">
              <a:xfrm>
                <a:off x="5338763" y="3432423"/>
                <a:ext cx="30163" cy="68263"/>
              </a:xfrm>
              <a:custGeom>
                <a:avLst/>
                <a:gdLst>
                  <a:gd name="T0" fmla="*/ 8 w 8"/>
                  <a:gd name="T1" fmla="*/ 0 h 18"/>
                  <a:gd name="T2" fmla="*/ 0 w 8"/>
                  <a:gd name="T3" fmla="*/ 18 h 18"/>
                  <a:gd name="T4" fmla="*/ 4 w 8"/>
                  <a:gd name="T5" fmla="*/ 11 h 18"/>
                  <a:gd name="T6" fmla="*/ 8 w 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8" y="0"/>
                    </a:moveTo>
                    <a:cubicBezTo>
                      <a:pt x="5" y="6"/>
                      <a:pt x="2" y="12"/>
                      <a:pt x="0" y="18"/>
                    </a:cubicBezTo>
                    <a:cubicBezTo>
                      <a:pt x="1" y="15"/>
                      <a:pt x="2" y="13"/>
                      <a:pt x="4" y="11"/>
                    </a:cubicBezTo>
                    <a:cubicBezTo>
                      <a:pt x="5" y="7"/>
                      <a:pt x="6" y="4"/>
                      <a:pt x="8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56"/>
              <p:cNvSpPr>
                <a:spLocks/>
              </p:cNvSpPr>
              <p:nvPr/>
            </p:nvSpPr>
            <p:spPr bwMode="auto">
              <a:xfrm>
                <a:off x="5326063" y="3424485"/>
                <a:ext cx="46038" cy="90488"/>
              </a:xfrm>
              <a:custGeom>
                <a:avLst/>
                <a:gdLst>
                  <a:gd name="T0" fmla="*/ 12 w 12"/>
                  <a:gd name="T1" fmla="*/ 0 h 24"/>
                  <a:gd name="T2" fmla="*/ 4 w 12"/>
                  <a:gd name="T3" fmla="*/ 11 h 24"/>
                  <a:gd name="T4" fmla="*/ 0 w 12"/>
                  <a:gd name="T5" fmla="*/ 24 h 24"/>
                  <a:gd name="T6" fmla="*/ 3 w 12"/>
                  <a:gd name="T7" fmla="*/ 20 h 24"/>
                  <a:gd name="T8" fmla="*/ 11 w 12"/>
                  <a:gd name="T9" fmla="*/ 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9" y="4"/>
                      <a:pt x="7" y="8"/>
                      <a:pt x="4" y="11"/>
                    </a:cubicBezTo>
                    <a:cubicBezTo>
                      <a:pt x="3" y="16"/>
                      <a:pt x="1" y="20"/>
                      <a:pt x="0" y="24"/>
                    </a:cubicBezTo>
                    <a:cubicBezTo>
                      <a:pt x="1" y="23"/>
                      <a:pt x="2" y="21"/>
                      <a:pt x="3" y="20"/>
                    </a:cubicBezTo>
                    <a:cubicBezTo>
                      <a:pt x="5" y="14"/>
                      <a:pt x="8" y="8"/>
                      <a:pt x="11" y="2"/>
                    </a:cubicBezTo>
                    <a:cubicBezTo>
                      <a:pt x="11" y="1"/>
                      <a:pt x="11" y="1"/>
                      <a:pt x="12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57"/>
              <p:cNvSpPr>
                <a:spLocks/>
              </p:cNvSpPr>
              <p:nvPr/>
            </p:nvSpPr>
            <p:spPr bwMode="auto">
              <a:xfrm>
                <a:off x="6581775" y="4426198"/>
                <a:ext cx="79375" cy="63500"/>
              </a:xfrm>
              <a:custGeom>
                <a:avLst/>
                <a:gdLst>
                  <a:gd name="T0" fmla="*/ 21 w 21"/>
                  <a:gd name="T1" fmla="*/ 0 h 17"/>
                  <a:gd name="T2" fmla="*/ 10 w 21"/>
                  <a:gd name="T3" fmla="*/ 8 h 17"/>
                  <a:gd name="T4" fmla="*/ 0 w 21"/>
                  <a:gd name="T5" fmla="*/ 17 h 17"/>
                  <a:gd name="T6" fmla="*/ 12 w 21"/>
                  <a:gd name="T7" fmla="*/ 10 h 17"/>
                  <a:gd name="T8" fmla="*/ 21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1" y="0"/>
                    </a:moveTo>
                    <a:cubicBezTo>
                      <a:pt x="18" y="3"/>
                      <a:pt x="14" y="5"/>
                      <a:pt x="10" y="8"/>
                    </a:cubicBezTo>
                    <a:cubicBezTo>
                      <a:pt x="7" y="11"/>
                      <a:pt x="4" y="14"/>
                      <a:pt x="0" y="17"/>
                    </a:cubicBezTo>
                    <a:cubicBezTo>
                      <a:pt x="4" y="15"/>
                      <a:pt x="8" y="12"/>
                      <a:pt x="12" y="10"/>
                    </a:cubicBezTo>
                    <a:cubicBezTo>
                      <a:pt x="15" y="7"/>
                      <a:pt x="18" y="3"/>
                      <a:pt x="21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58"/>
              <p:cNvSpPr>
                <a:spLocks noEditPoints="1"/>
              </p:cNvSpPr>
              <p:nvPr/>
            </p:nvSpPr>
            <p:spPr bwMode="auto">
              <a:xfrm>
                <a:off x="5549900" y="3137148"/>
                <a:ext cx="409575" cy="1574800"/>
              </a:xfrm>
              <a:custGeom>
                <a:avLst/>
                <a:gdLst>
                  <a:gd name="T0" fmla="*/ 56 w 109"/>
                  <a:gd name="T1" fmla="*/ 402 h 417"/>
                  <a:gd name="T2" fmla="*/ 82 w 109"/>
                  <a:gd name="T3" fmla="*/ 412 h 417"/>
                  <a:gd name="T4" fmla="*/ 109 w 109"/>
                  <a:gd name="T5" fmla="*/ 417 h 417"/>
                  <a:gd name="T6" fmla="*/ 83 w 109"/>
                  <a:gd name="T7" fmla="*/ 410 h 417"/>
                  <a:gd name="T8" fmla="*/ 56 w 109"/>
                  <a:gd name="T9" fmla="*/ 402 h 417"/>
                  <a:gd name="T10" fmla="*/ 47 w 109"/>
                  <a:gd name="T11" fmla="*/ 0 h 417"/>
                  <a:gd name="T12" fmla="*/ 23 w 109"/>
                  <a:gd name="T13" fmla="*/ 12 h 417"/>
                  <a:gd name="T14" fmla="*/ 0 w 109"/>
                  <a:gd name="T15" fmla="*/ 31 h 417"/>
                  <a:gd name="T16" fmla="*/ 24 w 109"/>
                  <a:gd name="T17" fmla="*/ 15 h 417"/>
                  <a:gd name="T18" fmla="*/ 47 w 109"/>
                  <a:gd name="T1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417">
                    <a:moveTo>
                      <a:pt x="56" y="402"/>
                    </a:moveTo>
                    <a:cubicBezTo>
                      <a:pt x="65" y="406"/>
                      <a:pt x="73" y="409"/>
                      <a:pt x="82" y="412"/>
                    </a:cubicBezTo>
                    <a:cubicBezTo>
                      <a:pt x="91" y="414"/>
                      <a:pt x="100" y="416"/>
                      <a:pt x="109" y="417"/>
                    </a:cubicBezTo>
                    <a:cubicBezTo>
                      <a:pt x="100" y="415"/>
                      <a:pt x="92" y="412"/>
                      <a:pt x="83" y="410"/>
                    </a:cubicBezTo>
                    <a:cubicBezTo>
                      <a:pt x="74" y="408"/>
                      <a:pt x="65" y="405"/>
                      <a:pt x="56" y="402"/>
                    </a:cubicBezTo>
                    <a:moveTo>
                      <a:pt x="47" y="0"/>
                    </a:moveTo>
                    <a:cubicBezTo>
                      <a:pt x="39" y="4"/>
                      <a:pt x="31" y="8"/>
                      <a:pt x="23" y="12"/>
                    </a:cubicBezTo>
                    <a:cubicBezTo>
                      <a:pt x="15" y="18"/>
                      <a:pt x="7" y="24"/>
                      <a:pt x="0" y="31"/>
                    </a:cubicBezTo>
                    <a:cubicBezTo>
                      <a:pt x="8" y="25"/>
                      <a:pt x="16" y="20"/>
                      <a:pt x="24" y="15"/>
                    </a:cubicBezTo>
                    <a:cubicBezTo>
                      <a:pt x="32" y="10"/>
                      <a:pt x="39" y="5"/>
                      <a:pt x="47" y="0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59"/>
              <p:cNvSpPr>
                <a:spLocks noEditPoints="1"/>
              </p:cNvSpPr>
              <p:nvPr/>
            </p:nvSpPr>
            <p:spPr bwMode="auto">
              <a:xfrm>
                <a:off x="5435600" y="3168898"/>
                <a:ext cx="1316038" cy="1317625"/>
              </a:xfrm>
              <a:custGeom>
                <a:avLst/>
                <a:gdLst>
                  <a:gd name="T0" fmla="*/ 45 w 349"/>
                  <a:gd name="T1" fmla="*/ 186 h 349"/>
                  <a:gd name="T2" fmla="*/ 44 w 349"/>
                  <a:gd name="T3" fmla="*/ 175 h 349"/>
                  <a:gd name="T4" fmla="*/ 174 w 349"/>
                  <a:gd name="T5" fmla="*/ 45 h 349"/>
                  <a:gd name="T6" fmla="*/ 304 w 349"/>
                  <a:gd name="T7" fmla="*/ 175 h 349"/>
                  <a:gd name="T8" fmla="*/ 304 w 349"/>
                  <a:gd name="T9" fmla="*/ 186 h 349"/>
                  <a:gd name="T10" fmla="*/ 304 w 349"/>
                  <a:gd name="T11" fmla="*/ 186 h 349"/>
                  <a:gd name="T12" fmla="*/ 304 w 349"/>
                  <a:gd name="T13" fmla="*/ 190 h 349"/>
                  <a:gd name="T14" fmla="*/ 304 w 349"/>
                  <a:gd name="T15" fmla="*/ 193 h 349"/>
                  <a:gd name="T16" fmla="*/ 174 w 349"/>
                  <a:gd name="T17" fmla="*/ 322 h 349"/>
                  <a:gd name="T18" fmla="*/ 45 w 349"/>
                  <a:gd name="T19" fmla="*/ 193 h 349"/>
                  <a:gd name="T20" fmla="*/ 45 w 349"/>
                  <a:gd name="T21" fmla="*/ 190 h 349"/>
                  <a:gd name="T22" fmla="*/ 45 w 349"/>
                  <a:gd name="T23" fmla="*/ 186 h 349"/>
                  <a:gd name="T24" fmla="*/ 45 w 349"/>
                  <a:gd name="T25" fmla="*/ 186 h 349"/>
                  <a:gd name="T26" fmla="*/ 174 w 349"/>
                  <a:gd name="T27" fmla="*/ 0 h 349"/>
                  <a:gd name="T28" fmla="*/ 0 w 349"/>
                  <a:gd name="T29" fmla="*/ 175 h 349"/>
                  <a:gd name="T30" fmla="*/ 174 w 349"/>
                  <a:gd name="T31" fmla="*/ 349 h 349"/>
                  <a:gd name="T32" fmla="*/ 349 w 349"/>
                  <a:gd name="T33" fmla="*/ 175 h 349"/>
                  <a:gd name="T34" fmla="*/ 174 w 349"/>
                  <a:gd name="T35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49">
                    <a:moveTo>
                      <a:pt x="45" y="186"/>
                    </a:moveTo>
                    <a:cubicBezTo>
                      <a:pt x="44" y="182"/>
                      <a:pt x="44" y="179"/>
                      <a:pt x="44" y="175"/>
                    </a:cubicBezTo>
                    <a:cubicBezTo>
                      <a:pt x="44" y="103"/>
                      <a:pt x="102" y="45"/>
                      <a:pt x="174" y="45"/>
                    </a:cubicBezTo>
                    <a:cubicBezTo>
                      <a:pt x="246" y="45"/>
                      <a:pt x="304" y="103"/>
                      <a:pt x="304" y="175"/>
                    </a:cubicBezTo>
                    <a:cubicBezTo>
                      <a:pt x="304" y="179"/>
                      <a:pt x="304" y="182"/>
                      <a:pt x="304" y="186"/>
                    </a:cubicBezTo>
                    <a:cubicBezTo>
                      <a:pt x="304" y="186"/>
                      <a:pt x="304" y="186"/>
                      <a:pt x="304" y="186"/>
                    </a:cubicBezTo>
                    <a:cubicBezTo>
                      <a:pt x="304" y="187"/>
                      <a:pt x="304" y="189"/>
                      <a:pt x="304" y="190"/>
                    </a:cubicBezTo>
                    <a:cubicBezTo>
                      <a:pt x="304" y="191"/>
                      <a:pt x="304" y="192"/>
                      <a:pt x="304" y="193"/>
                    </a:cubicBezTo>
                    <a:cubicBezTo>
                      <a:pt x="304" y="264"/>
                      <a:pt x="246" y="322"/>
                      <a:pt x="174" y="322"/>
                    </a:cubicBezTo>
                    <a:cubicBezTo>
                      <a:pt x="103" y="322"/>
                      <a:pt x="45" y="264"/>
                      <a:pt x="45" y="193"/>
                    </a:cubicBezTo>
                    <a:cubicBezTo>
                      <a:pt x="45" y="192"/>
                      <a:pt x="45" y="191"/>
                      <a:pt x="45" y="190"/>
                    </a:cubicBezTo>
                    <a:cubicBezTo>
                      <a:pt x="45" y="189"/>
                      <a:pt x="45" y="187"/>
                      <a:pt x="45" y="186"/>
                    </a:cubicBezTo>
                    <a:cubicBezTo>
                      <a:pt x="45" y="186"/>
                      <a:pt x="45" y="186"/>
                      <a:pt x="45" y="186"/>
                    </a:cubicBezTo>
                    <a:moveTo>
                      <a:pt x="174" y="0"/>
                    </a:moveTo>
                    <a:cubicBezTo>
                      <a:pt x="78" y="0"/>
                      <a:pt x="0" y="79"/>
                      <a:pt x="0" y="175"/>
                    </a:cubicBezTo>
                    <a:cubicBezTo>
                      <a:pt x="0" y="271"/>
                      <a:pt x="78" y="349"/>
                      <a:pt x="174" y="349"/>
                    </a:cubicBezTo>
                    <a:cubicBezTo>
                      <a:pt x="271" y="349"/>
                      <a:pt x="349" y="271"/>
                      <a:pt x="349" y="175"/>
                    </a:cubicBezTo>
                    <a:cubicBezTo>
                      <a:pt x="349" y="79"/>
                      <a:pt x="271" y="0"/>
                      <a:pt x="174" y="0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60"/>
              <p:cNvSpPr>
                <a:spLocks/>
              </p:cNvSpPr>
              <p:nvPr/>
            </p:nvSpPr>
            <p:spPr bwMode="auto">
              <a:xfrm>
                <a:off x="5605463" y="3884860"/>
                <a:ext cx="976313" cy="498475"/>
              </a:xfrm>
              <a:custGeom>
                <a:avLst/>
                <a:gdLst>
                  <a:gd name="T0" fmla="*/ 259 w 259"/>
                  <a:gd name="T1" fmla="*/ 0 h 132"/>
                  <a:gd name="T2" fmla="*/ 129 w 259"/>
                  <a:gd name="T3" fmla="*/ 126 h 132"/>
                  <a:gd name="T4" fmla="*/ 0 w 259"/>
                  <a:gd name="T5" fmla="*/ 0 h 132"/>
                  <a:gd name="T6" fmla="*/ 0 w 259"/>
                  <a:gd name="T7" fmla="*/ 3 h 132"/>
                  <a:gd name="T8" fmla="*/ 129 w 259"/>
                  <a:gd name="T9" fmla="*/ 132 h 132"/>
                  <a:gd name="T10" fmla="*/ 259 w 259"/>
                  <a:gd name="T11" fmla="*/ 3 h 132"/>
                  <a:gd name="T12" fmla="*/ 259 w 259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32">
                    <a:moveTo>
                      <a:pt x="259" y="0"/>
                    </a:moveTo>
                    <a:cubicBezTo>
                      <a:pt x="257" y="70"/>
                      <a:pt x="200" y="126"/>
                      <a:pt x="129" y="126"/>
                    </a:cubicBezTo>
                    <a:cubicBezTo>
                      <a:pt x="59" y="126"/>
                      <a:pt x="1" y="7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74"/>
                      <a:pt x="58" y="132"/>
                      <a:pt x="129" y="132"/>
                    </a:cubicBezTo>
                    <a:cubicBezTo>
                      <a:pt x="201" y="132"/>
                      <a:pt x="259" y="74"/>
                      <a:pt x="259" y="3"/>
                    </a:cubicBezTo>
                    <a:cubicBezTo>
                      <a:pt x="259" y="2"/>
                      <a:pt x="259" y="1"/>
                      <a:pt x="259" y="0"/>
                    </a:cubicBezTo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61"/>
              <p:cNvSpPr>
                <a:spLocks noEditPoints="1"/>
              </p:cNvSpPr>
              <p:nvPr/>
            </p:nvSpPr>
            <p:spPr bwMode="auto">
              <a:xfrm>
                <a:off x="5605463" y="3870573"/>
                <a:ext cx="976313" cy="14288"/>
              </a:xfrm>
              <a:custGeom>
                <a:avLst/>
                <a:gdLst>
                  <a:gd name="T0" fmla="*/ 259 w 259"/>
                  <a:gd name="T1" fmla="*/ 0 h 4"/>
                  <a:gd name="T2" fmla="*/ 259 w 259"/>
                  <a:gd name="T3" fmla="*/ 1 h 4"/>
                  <a:gd name="T4" fmla="*/ 259 w 259"/>
                  <a:gd name="T5" fmla="*/ 4 h 4"/>
                  <a:gd name="T6" fmla="*/ 259 w 259"/>
                  <a:gd name="T7" fmla="*/ 0 h 4"/>
                  <a:gd name="T8" fmla="*/ 259 w 259"/>
                  <a:gd name="T9" fmla="*/ 0 h 4"/>
                  <a:gd name="T10" fmla="*/ 0 w 259"/>
                  <a:gd name="T11" fmla="*/ 0 h 4"/>
                  <a:gd name="T12" fmla="*/ 0 w 259"/>
                  <a:gd name="T13" fmla="*/ 0 h 4"/>
                  <a:gd name="T14" fmla="*/ 0 w 259"/>
                  <a:gd name="T15" fmla="*/ 4 h 4"/>
                  <a:gd name="T16" fmla="*/ 0 w 259"/>
                  <a:gd name="T17" fmla="*/ 1 h 4"/>
                  <a:gd name="T18" fmla="*/ 0 w 259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4">
                    <a:moveTo>
                      <a:pt x="259" y="0"/>
                    </a:moveTo>
                    <a:cubicBezTo>
                      <a:pt x="259" y="1"/>
                      <a:pt x="259" y="1"/>
                      <a:pt x="259" y="1"/>
                    </a:cubicBezTo>
                    <a:cubicBezTo>
                      <a:pt x="259" y="2"/>
                      <a:pt x="259" y="3"/>
                      <a:pt x="259" y="4"/>
                    </a:cubicBezTo>
                    <a:cubicBezTo>
                      <a:pt x="259" y="3"/>
                      <a:pt x="259" y="1"/>
                      <a:pt x="259" y="0"/>
                    </a:cubicBezTo>
                    <a:cubicBezTo>
                      <a:pt x="259" y="0"/>
                      <a:pt x="259" y="0"/>
                      <a:pt x="259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991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62"/>
              <p:cNvSpPr>
                <a:spLocks/>
              </p:cNvSpPr>
              <p:nvPr/>
            </p:nvSpPr>
            <p:spPr bwMode="auto">
              <a:xfrm>
                <a:off x="5605463" y="3873748"/>
                <a:ext cx="976313" cy="487363"/>
              </a:xfrm>
              <a:custGeom>
                <a:avLst/>
                <a:gdLst>
                  <a:gd name="T0" fmla="*/ 259 w 259"/>
                  <a:gd name="T1" fmla="*/ 0 h 129"/>
                  <a:gd name="T2" fmla="*/ 258 w 259"/>
                  <a:gd name="T3" fmla="*/ 6 h 129"/>
                  <a:gd name="T4" fmla="*/ 129 w 259"/>
                  <a:gd name="T5" fmla="*/ 121 h 129"/>
                  <a:gd name="T6" fmla="*/ 0 w 259"/>
                  <a:gd name="T7" fmla="*/ 6 h 129"/>
                  <a:gd name="T8" fmla="*/ 0 w 259"/>
                  <a:gd name="T9" fmla="*/ 0 h 129"/>
                  <a:gd name="T10" fmla="*/ 0 w 259"/>
                  <a:gd name="T11" fmla="*/ 3 h 129"/>
                  <a:gd name="T12" fmla="*/ 129 w 259"/>
                  <a:gd name="T13" fmla="*/ 129 h 129"/>
                  <a:gd name="T14" fmla="*/ 259 w 259"/>
                  <a:gd name="T15" fmla="*/ 3 h 129"/>
                  <a:gd name="T16" fmla="*/ 259 w 259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" h="129">
                    <a:moveTo>
                      <a:pt x="259" y="0"/>
                    </a:moveTo>
                    <a:cubicBezTo>
                      <a:pt x="259" y="2"/>
                      <a:pt x="258" y="4"/>
                      <a:pt x="258" y="6"/>
                    </a:cubicBezTo>
                    <a:cubicBezTo>
                      <a:pt x="251" y="71"/>
                      <a:pt x="196" y="121"/>
                      <a:pt x="129" y="121"/>
                    </a:cubicBezTo>
                    <a:cubicBezTo>
                      <a:pt x="62" y="121"/>
                      <a:pt x="7" y="71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73"/>
                      <a:pt x="59" y="129"/>
                      <a:pt x="129" y="129"/>
                    </a:cubicBezTo>
                    <a:cubicBezTo>
                      <a:pt x="200" y="129"/>
                      <a:pt x="257" y="73"/>
                      <a:pt x="259" y="3"/>
                    </a:cubicBezTo>
                    <a:cubicBezTo>
                      <a:pt x="259" y="2"/>
                      <a:pt x="259" y="1"/>
                      <a:pt x="259" y="0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Oval 63"/>
              <p:cNvSpPr>
                <a:spLocks noChangeArrowheads="1"/>
              </p:cNvSpPr>
              <p:nvPr/>
            </p:nvSpPr>
            <p:spPr bwMode="auto">
              <a:xfrm>
                <a:off x="5605463" y="3353048"/>
                <a:ext cx="976313" cy="977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Oval 64"/>
              <p:cNvSpPr>
                <a:spLocks noChangeArrowheads="1"/>
              </p:cNvSpPr>
              <p:nvPr/>
            </p:nvSpPr>
            <p:spPr bwMode="auto">
              <a:xfrm>
                <a:off x="5605463" y="3338760"/>
                <a:ext cx="976313" cy="977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65"/>
              <p:cNvSpPr>
                <a:spLocks/>
              </p:cNvSpPr>
              <p:nvPr/>
            </p:nvSpPr>
            <p:spPr bwMode="auto">
              <a:xfrm>
                <a:off x="5602288" y="3338760"/>
                <a:ext cx="979488" cy="531813"/>
              </a:xfrm>
              <a:custGeom>
                <a:avLst/>
                <a:gdLst>
                  <a:gd name="T0" fmla="*/ 130 w 260"/>
                  <a:gd name="T1" fmla="*/ 0 h 141"/>
                  <a:gd name="T2" fmla="*/ 0 w 260"/>
                  <a:gd name="T3" fmla="*/ 130 h 141"/>
                  <a:gd name="T4" fmla="*/ 1 w 260"/>
                  <a:gd name="T5" fmla="*/ 141 h 141"/>
                  <a:gd name="T6" fmla="*/ 1 w 260"/>
                  <a:gd name="T7" fmla="*/ 138 h 141"/>
                  <a:gd name="T8" fmla="*/ 1 w 260"/>
                  <a:gd name="T9" fmla="*/ 134 h 141"/>
                  <a:gd name="T10" fmla="*/ 1 w 260"/>
                  <a:gd name="T11" fmla="*/ 132 h 141"/>
                  <a:gd name="T12" fmla="*/ 1 w 260"/>
                  <a:gd name="T13" fmla="*/ 130 h 141"/>
                  <a:gd name="T14" fmla="*/ 130 w 260"/>
                  <a:gd name="T15" fmla="*/ 0 h 141"/>
                  <a:gd name="T16" fmla="*/ 260 w 260"/>
                  <a:gd name="T17" fmla="*/ 130 h 141"/>
                  <a:gd name="T18" fmla="*/ 260 w 260"/>
                  <a:gd name="T19" fmla="*/ 132 h 141"/>
                  <a:gd name="T20" fmla="*/ 260 w 260"/>
                  <a:gd name="T21" fmla="*/ 134 h 141"/>
                  <a:gd name="T22" fmla="*/ 260 w 260"/>
                  <a:gd name="T23" fmla="*/ 138 h 141"/>
                  <a:gd name="T24" fmla="*/ 260 w 260"/>
                  <a:gd name="T25" fmla="*/ 141 h 141"/>
                  <a:gd name="T26" fmla="*/ 260 w 260"/>
                  <a:gd name="T27" fmla="*/ 130 h 141"/>
                  <a:gd name="T28" fmla="*/ 130 w 260"/>
                  <a:gd name="T2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141">
                    <a:moveTo>
                      <a:pt x="130" y="0"/>
                    </a:moveTo>
                    <a:cubicBezTo>
                      <a:pt x="58" y="0"/>
                      <a:pt x="0" y="58"/>
                      <a:pt x="0" y="130"/>
                    </a:cubicBezTo>
                    <a:cubicBezTo>
                      <a:pt x="0" y="134"/>
                      <a:pt x="0" y="137"/>
                      <a:pt x="1" y="141"/>
                    </a:cubicBezTo>
                    <a:cubicBezTo>
                      <a:pt x="1" y="140"/>
                      <a:pt x="1" y="139"/>
                      <a:pt x="1" y="138"/>
                    </a:cubicBezTo>
                    <a:cubicBezTo>
                      <a:pt x="1" y="136"/>
                      <a:pt x="1" y="135"/>
                      <a:pt x="1" y="134"/>
                    </a:cubicBezTo>
                    <a:cubicBezTo>
                      <a:pt x="1" y="133"/>
                      <a:pt x="1" y="132"/>
                      <a:pt x="1" y="132"/>
                    </a:cubicBezTo>
                    <a:cubicBezTo>
                      <a:pt x="1" y="131"/>
                      <a:pt x="1" y="130"/>
                      <a:pt x="1" y="130"/>
                    </a:cubicBezTo>
                    <a:cubicBezTo>
                      <a:pt x="1" y="58"/>
                      <a:pt x="59" y="0"/>
                      <a:pt x="130" y="0"/>
                    </a:cubicBezTo>
                    <a:cubicBezTo>
                      <a:pt x="202" y="0"/>
                      <a:pt x="260" y="58"/>
                      <a:pt x="260" y="130"/>
                    </a:cubicBezTo>
                    <a:cubicBezTo>
                      <a:pt x="260" y="130"/>
                      <a:pt x="260" y="131"/>
                      <a:pt x="260" y="132"/>
                    </a:cubicBezTo>
                    <a:cubicBezTo>
                      <a:pt x="260" y="132"/>
                      <a:pt x="260" y="133"/>
                      <a:pt x="260" y="134"/>
                    </a:cubicBezTo>
                    <a:cubicBezTo>
                      <a:pt x="260" y="135"/>
                      <a:pt x="260" y="136"/>
                      <a:pt x="260" y="138"/>
                    </a:cubicBezTo>
                    <a:cubicBezTo>
                      <a:pt x="260" y="139"/>
                      <a:pt x="260" y="140"/>
                      <a:pt x="260" y="141"/>
                    </a:cubicBezTo>
                    <a:cubicBezTo>
                      <a:pt x="260" y="137"/>
                      <a:pt x="260" y="134"/>
                      <a:pt x="260" y="130"/>
                    </a:cubicBezTo>
                    <a:cubicBezTo>
                      <a:pt x="260" y="58"/>
                      <a:pt x="202" y="0"/>
                      <a:pt x="130" y="0"/>
                    </a:cubicBezTo>
                  </a:path>
                </a:pathLst>
              </a:custGeom>
              <a:solidFill>
                <a:srgbClr val="45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66"/>
              <p:cNvSpPr>
                <a:spLocks/>
              </p:cNvSpPr>
              <p:nvPr/>
            </p:nvSpPr>
            <p:spPr bwMode="auto">
              <a:xfrm>
                <a:off x="6581775" y="3859460"/>
                <a:ext cx="0" cy="14288"/>
              </a:xfrm>
              <a:custGeom>
                <a:avLst/>
                <a:gdLst>
                  <a:gd name="T0" fmla="*/ 0 h 4"/>
                  <a:gd name="T1" fmla="*/ 3 h 4"/>
                  <a:gd name="T2" fmla="*/ 4 h 4"/>
                  <a:gd name="T3" fmla="*/ 3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C11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67"/>
              <p:cNvSpPr>
                <a:spLocks/>
              </p:cNvSpPr>
              <p:nvPr/>
            </p:nvSpPr>
            <p:spPr bwMode="auto">
              <a:xfrm>
                <a:off x="6578600" y="3870573"/>
                <a:ext cx="3175" cy="26988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7 h 7"/>
                  <a:gd name="T4" fmla="*/ 1 w 1"/>
                  <a:gd name="T5" fmla="*/ 1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B01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68"/>
              <p:cNvSpPr>
                <a:spLocks/>
              </p:cNvSpPr>
              <p:nvPr/>
            </p:nvSpPr>
            <p:spPr bwMode="auto">
              <a:xfrm>
                <a:off x="5605463" y="3859460"/>
                <a:ext cx="0" cy="14288"/>
              </a:xfrm>
              <a:custGeom>
                <a:avLst/>
                <a:gdLst>
                  <a:gd name="T0" fmla="*/ 0 h 4"/>
                  <a:gd name="T1" fmla="*/ 3 h 4"/>
                  <a:gd name="T2" fmla="*/ 4 h 4"/>
                  <a:gd name="T3" fmla="*/ 3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C11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69"/>
              <p:cNvSpPr>
                <a:spLocks/>
              </p:cNvSpPr>
              <p:nvPr/>
            </p:nvSpPr>
            <p:spPr bwMode="auto">
              <a:xfrm>
                <a:off x="5605463" y="3870573"/>
                <a:ext cx="0" cy="26988"/>
              </a:xfrm>
              <a:custGeom>
                <a:avLst/>
                <a:gdLst>
                  <a:gd name="T0" fmla="*/ 0 h 7"/>
                  <a:gd name="T1" fmla="*/ 1 h 7"/>
                  <a:gd name="T2" fmla="*/ 7 h 7"/>
                  <a:gd name="T3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</a:path>
                </a:pathLst>
              </a:custGeom>
              <a:solidFill>
                <a:srgbClr val="B01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70"/>
              <p:cNvSpPr>
                <a:spLocks/>
              </p:cNvSpPr>
              <p:nvPr/>
            </p:nvSpPr>
            <p:spPr bwMode="auto">
              <a:xfrm>
                <a:off x="5605463" y="3835648"/>
                <a:ext cx="976313" cy="484188"/>
              </a:xfrm>
              <a:custGeom>
                <a:avLst/>
                <a:gdLst>
                  <a:gd name="T0" fmla="*/ 259 w 259"/>
                  <a:gd name="T1" fmla="*/ 0 h 128"/>
                  <a:gd name="T2" fmla="*/ 129 w 259"/>
                  <a:gd name="T3" fmla="*/ 127 h 128"/>
                  <a:gd name="T4" fmla="*/ 0 w 259"/>
                  <a:gd name="T5" fmla="*/ 0 h 128"/>
                  <a:gd name="T6" fmla="*/ 0 w 259"/>
                  <a:gd name="T7" fmla="*/ 2 h 128"/>
                  <a:gd name="T8" fmla="*/ 0 w 259"/>
                  <a:gd name="T9" fmla="*/ 6 h 128"/>
                  <a:gd name="T10" fmla="*/ 0 w 259"/>
                  <a:gd name="T11" fmla="*/ 9 h 128"/>
                  <a:gd name="T12" fmla="*/ 0 w 259"/>
                  <a:gd name="T13" fmla="*/ 16 h 128"/>
                  <a:gd name="T14" fmla="*/ 129 w 259"/>
                  <a:gd name="T15" fmla="*/ 128 h 128"/>
                  <a:gd name="T16" fmla="*/ 258 w 259"/>
                  <a:gd name="T17" fmla="*/ 16 h 128"/>
                  <a:gd name="T18" fmla="*/ 259 w 259"/>
                  <a:gd name="T19" fmla="*/ 9 h 128"/>
                  <a:gd name="T20" fmla="*/ 259 w 259"/>
                  <a:gd name="T21" fmla="*/ 6 h 128"/>
                  <a:gd name="T22" fmla="*/ 259 w 259"/>
                  <a:gd name="T23" fmla="*/ 2 h 128"/>
                  <a:gd name="T24" fmla="*/ 259 w 259"/>
                  <a:gd name="T2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128">
                    <a:moveTo>
                      <a:pt x="259" y="0"/>
                    </a:moveTo>
                    <a:cubicBezTo>
                      <a:pt x="258" y="70"/>
                      <a:pt x="200" y="127"/>
                      <a:pt x="129" y="127"/>
                    </a:cubicBezTo>
                    <a:cubicBezTo>
                      <a:pt x="58" y="127"/>
                      <a:pt x="1" y="7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0" y="14"/>
                      <a:pt x="0" y="16"/>
                    </a:cubicBezTo>
                    <a:cubicBezTo>
                      <a:pt x="9" y="79"/>
                      <a:pt x="64" y="128"/>
                      <a:pt x="129" y="128"/>
                    </a:cubicBezTo>
                    <a:cubicBezTo>
                      <a:pt x="195" y="128"/>
                      <a:pt x="249" y="79"/>
                      <a:pt x="258" y="16"/>
                    </a:cubicBezTo>
                    <a:cubicBezTo>
                      <a:pt x="258" y="14"/>
                      <a:pt x="259" y="11"/>
                      <a:pt x="259" y="9"/>
                    </a:cubicBezTo>
                    <a:cubicBezTo>
                      <a:pt x="259" y="8"/>
                      <a:pt x="259" y="7"/>
                      <a:pt x="259" y="6"/>
                    </a:cubicBezTo>
                    <a:cubicBezTo>
                      <a:pt x="259" y="4"/>
                      <a:pt x="259" y="3"/>
                      <a:pt x="259" y="2"/>
                    </a:cubicBezTo>
                    <a:cubicBezTo>
                      <a:pt x="259" y="1"/>
                      <a:pt x="259" y="0"/>
                      <a:pt x="2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71"/>
              <p:cNvSpPr>
                <a:spLocks noEditPoints="1"/>
              </p:cNvSpPr>
              <p:nvPr/>
            </p:nvSpPr>
            <p:spPr bwMode="auto">
              <a:xfrm>
                <a:off x="5605463" y="3338760"/>
                <a:ext cx="976313" cy="977900"/>
              </a:xfrm>
              <a:custGeom>
                <a:avLst/>
                <a:gdLst>
                  <a:gd name="T0" fmla="*/ 129 w 259"/>
                  <a:gd name="T1" fmla="*/ 259 h 259"/>
                  <a:gd name="T2" fmla="*/ 0 w 259"/>
                  <a:gd name="T3" fmla="*/ 130 h 259"/>
                  <a:gd name="T4" fmla="*/ 129 w 259"/>
                  <a:gd name="T5" fmla="*/ 1 h 259"/>
                  <a:gd name="T6" fmla="*/ 258 w 259"/>
                  <a:gd name="T7" fmla="*/ 130 h 259"/>
                  <a:gd name="T8" fmla="*/ 129 w 259"/>
                  <a:gd name="T9" fmla="*/ 259 h 259"/>
                  <a:gd name="T10" fmla="*/ 129 w 259"/>
                  <a:gd name="T11" fmla="*/ 0 h 259"/>
                  <a:gd name="T12" fmla="*/ 0 w 259"/>
                  <a:gd name="T13" fmla="*/ 130 h 259"/>
                  <a:gd name="T14" fmla="*/ 0 w 259"/>
                  <a:gd name="T15" fmla="*/ 132 h 259"/>
                  <a:gd name="T16" fmla="*/ 129 w 259"/>
                  <a:gd name="T17" fmla="*/ 259 h 259"/>
                  <a:gd name="T18" fmla="*/ 259 w 259"/>
                  <a:gd name="T19" fmla="*/ 132 h 259"/>
                  <a:gd name="T20" fmla="*/ 259 w 259"/>
                  <a:gd name="T21" fmla="*/ 130 h 259"/>
                  <a:gd name="T22" fmla="*/ 129 w 259"/>
                  <a:gd name="T2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259">
                    <a:moveTo>
                      <a:pt x="129" y="259"/>
                    </a:moveTo>
                    <a:cubicBezTo>
                      <a:pt x="58" y="259"/>
                      <a:pt x="0" y="201"/>
                      <a:pt x="0" y="130"/>
                    </a:cubicBezTo>
                    <a:cubicBezTo>
                      <a:pt x="0" y="59"/>
                      <a:pt x="58" y="1"/>
                      <a:pt x="129" y="1"/>
                    </a:cubicBezTo>
                    <a:cubicBezTo>
                      <a:pt x="201" y="1"/>
                      <a:pt x="258" y="59"/>
                      <a:pt x="258" y="130"/>
                    </a:cubicBezTo>
                    <a:cubicBezTo>
                      <a:pt x="258" y="201"/>
                      <a:pt x="201" y="259"/>
                      <a:pt x="129" y="259"/>
                    </a:cubicBezTo>
                    <a:moveTo>
                      <a:pt x="129" y="0"/>
                    </a:moveTo>
                    <a:cubicBezTo>
                      <a:pt x="58" y="0"/>
                      <a:pt x="0" y="58"/>
                      <a:pt x="0" y="130"/>
                    </a:cubicBezTo>
                    <a:cubicBezTo>
                      <a:pt x="0" y="130"/>
                      <a:pt x="0" y="131"/>
                      <a:pt x="0" y="132"/>
                    </a:cubicBezTo>
                    <a:cubicBezTo>
                      <a:pt x="1" y="202"/>
                      <a:pt x="58" y="259"/>
                      <a:pt x="129" y="259"/>
                    </a:cubicBezTo>
                    <a:cubicBezTo>
                      <a:pt x="200" y="259"/>
                      <a:pt x="258" y="202"/>
                      <a:pt x="259" y="132"/>
                    </a:cubicBezTo>
                    <a:cubicBezTo>
                      <a:pt x="259" y="131"/>
                      <a:pt x="259" y="130"/>
                      <a:pt x="259" y="130"/>
                    </a:cubicBezTo>
                    <a:cubicBezTo>
                      <a:pt x="259" y="58"/>
                      <a:pt x="201" y="0"/>
                      <a:pt x="1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219" y="19380424"/>
            <a:ext cx="15129614" cy="2015901"/>
          </a:xfrm>
          <a:prstGeom prst="rect">
            <a:avLst/>
          </a:prstGeom>
          <a:solidFill>
            <a:srgbClr val="811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691" tIns="71846" rIns="143691" bIns="71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606"/>
          </a:p>
        </p:txBody>
      </p:sp>
      <p:grpSp>
        <p:nvGrpSpPr>
          <p:cNvPr id="15" name="Group 14"/>
          <p:cNvGrpSpPr/>
          <p:nvPr/>
        </p:nvGrpSpPr>
        <p:grpSpPr>
          <a:xfrm>
            <a:off x="6026071" y="329425"/>
            <a:ext cx="5271257" cy="994538"/>
            <a:chOff x="4017630" y="138252"/>
            <a:chExt cx="3567668" cy="6731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4" y="208451"/>
              <a:ext cx="803044" cy="5812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234" y="209828"/>
              <a:ext cx="1262642" cy="57844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017630" y="138252"/>
              <a:ext cx="0" cy="673119"/>
            </a:xfrm>
            <a:prstGeom prst="line">
              <a:avLst/>
            </a:prstGeom>
            <a:ln w="19050">
              <a:solidFill>
                <a:srgbClr val="7C7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4148" y="17644"/>
            <a:ext cx="2942633" cy="1823959"/>
            <a:chOff x="-23119" y="-26430"/>
            <a:chExt cx="1616836" cy="1002178"/>
          </a:xfrm>
          <a:solidFill>
            <a:srgbClr val="414141"/>
          </a:solidFill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 rot="21441266">
              <a:off x="5706" y="506343"/>
              <a:ext cx="551330" cy="452082"/>
            </a:xfrm>
            <a:custGeom>
              <a:avLst/>
              <a:gdLst>
                <a:gd name="T0" fmla="*/ 565 w 573"/>
                <a:gd name="T1" fmla="*/ 408 h 470"/>
                <a:gd name="T2" fmla="*/ 501 w 573"/>
                <a:gd name="T3" fmla="*/ 406 h 470"/>
                <a:gd name="T4" fmla="*/ 493 w 573"/>
                <a:gd name="T5" fmla="*/ 308 h 470"/>
                <a:gd name="T6" fmla="*/ 436 w 573"/>
                <a:gd name="T7" fmla="*/ 314 h 470"/>
                <a:gd name="T8" fmla="*/ 438 w 573"/>
                <a:gd name="T9" fmla="*/ 407 h 470"/>
                <a:gd name="T10" fmla="*/ 397 w 573"/>
                <a:gd name="T11" fmla="*/ 406 h 470"/>
                <a:gd name="T12" fmla="*/ 388 w 573"/>
                <a:gd name="T13" fmla="*/ 87 h 470"/>
                <a:gd name="T14" fmla="*/ 331 w 573"/>
                <a:gd name="T15" fmla="*/ 93 h 470"/>
                <a:gd name="T16" fmla="*/ 334 w 573"/>
                <a:gd name="T17" fmla="*/ 407 h 470"/>
                <a:gd name="T18" fmla="*/ 292 w 573"/>
                <a:gd name="T19" fmla="*/ 406 h 470"/>
                <a:gd name="T20" fmla="*/ 283 w 573"/>
                <a:gd name="T21" fmla="*/ 157 h 470"/>
                <a:gd name="T22" fmla="*/ 226 w 573"/>
                <a:gd name="T23" fmla="*/ 163 h 470"/>
                <a:gd name="T24" fmla="*/ 187 w 573"/>
                <a:gd name="T25" fmla="*/ 406 h 470"/>
                <a:gd name="T26" fmla="*/ 179 w 573"/>
                <a:gd name="T27" fmla="*/ 250 h 470"/>
                <a:gd name="T28" fmla="*/ 122 w 573"/>
                <a:gd name="T29" fmla="*/ 256 h 470"/>
                <a:gd name="T30" fmla="*/ 65 w 573"/>
                <a:gd name="T31" fmla="*/ 405 h 470"/>
                <a:gd name="T32" fmla="*/ 77 w 573"/>
                <a:gd name="T33" fmla="*/ 336 h 470"/>
                <a:gd name="T34" fmla="*/ 64 w 573"/>
                <a:gd name="T35" fmla="*/ 324 h 470"/>
                <a:gd name="T36" fmla="*/ 77 w 573"/>
                <a:gd name="T37" fmla="*/ 241 h 470"/>
                <a:gd name="T38" fmla="*/ 64 w 573"/>
                <a:gd name="T39" fmla="*/ 229 h 470"/>
                <a:gd name="T40" fmla="*/ 75 w 573"/>
                <a:gd name="T41" fmla="*/ 145 h 470"/>
                <a:gd name="T42" fmla="*/ 63 w 573"/>
                <a:gd name="T43" fmla="*/ 133 h 470"/>
                <a:gd name="T44" fmla="*/ 77 w 573"/>
                <a:gd name="T45" fmla="*/ 50 h 470"/>
                <a:gd name="T46" fmla="*/ 61 w 573"/>
                <a:gd name="T47" fmla="*/ 38 h 470"/>
                <a:gd name="T48" fmla="*/ 48 w 573"/>
                <a:gd name="T49" fmla="*/ 8 h 470"/>
                <a:gd name="T50" fmla="*/ 43 w 573"/>
                <a:gd name="T51" fmla="*/ 38 h 470"/>
                <a:gd name="T52" fmla="*/ 49 w 573"/>
                <a:gd name="T53" fmla="*/ 50 h 470"/>
                <a:gd name="T54" fmla="*/ 47 w 573"/>
                <a:gd name="T55" fmla="*/ 133 h 470"/>
                <a:gd name="T56" fmla="*/ 51 w 573"/>
                <a:gd name="T57" fmla="*/ 145 h 470"/>
                <a:gd name="T58" fmla="*/ 43 w 573"/>
                <a:gd name="T59" fmla="*/ 229 h 470"/>
                <a:gd name="T60" fmla="*/ 52 w 573"/>
                <a:gd name="T61" fmla="*/ 241 h 470"/>
                <a:gd name="T62" fmla="*/ 43 w 573"/>
                <a:gd name="T63" fmla="*/ 324 h 470"/>
                <a:gd name="T64" fmla="*/ 52 w 573"/>
                <a:gd name="T65" fmla="*/ 336 h 470"/>
                <a:gd name="T66" fmla="*/ 7 w 573"/>
                <a:gd name="T67" fmla="*/ 405 h 470"/>
                <a:gd name="T68" fmla="*/ 54 w 573"/>
                <a:gd name="T69" fmla="*/ 417 h 470"/>
                <a:gd name="T70" fmla="*/ 67 w 573"/>
                <a:gd name="T71" fmla="*/ 462 h 470"/>
                <a:gd name="T72" fmla="*/ 565 w 573"/>
                <a:gd name="T73" fmla="*/ 420 h 470"/>
                <a:gd name="T74" fmla="*/ 487 w 573"/>
                <a:gd name="T75" fmla="*/ 320 h 470"/>
                <a:gd name="T76" fmla="*/ 489 w 573"/>
                <a:gd name="T77" fmla="*/ 408 h 470"/>
                <a:gd name="T78" fmla="*/ 450 w 573"/>
                <a:gd name="T79" fmla="*/ 406 h 470"/>
                <a:gd name="T80" fmla="*/ 343 w 573"/>
                <a:gd name="T81" fmla="*/ 99 h 470"/>
                <a:gd name="T82" fmla="*/ 385 w 573"/>
                <a:gd name="T83" fmla="*/ 406 h 470"/>
                <a:gd name="T84" fmla="*/ 345 w 573"/>
                <a:gd name="T85" fmla="*/ 407 h 470"/>
                <a:gd name="T86" fmla="*/ 343 w 573"/>
                <a:gd name="T87" fmla="*/ 99 h 470"/>
                <a:gd name="T88" fmla="*/ 278 w 573"/>
                <a:gd name="T89" fmla="*/ 169 h 470"/>
                <a:gd name="T90" fmla="*/ 280 w 573"/>
                <a:gd name="T91" fmla="*/ 406 h 470"/>
                <a:gd name="T92" fmla="*/ 241 w 573"/>
                <a:gd name="T93" fmla="*/ 406 h 470"/>
                <a:gd name="T94" fmla="*/ 134 w 573"/>
                <a:gd name="T95" fmla="*/ 262 h 470"/>
                <a:gd name="T96" fmla="*/ 175 w 573"/>
                <a:gd name="T97" fmla="*/ 406 h 470"/>
                <a:gd name="T98" fmla="*/ 134 w 573"/>
                <a:gd name="T99" fmla="*/ 26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3" h="470">
                  <a:moveTo>
                    <a:pt x="565" y="420"/>
                  </a:moveTo>
                  <a:cubicBezTo>
                    <a:pt x="573" y="420"/>
                    <a:pt x="573" y="408"/>
                    <a:pt x="565" y="408"/>
                  </a:cubicBezTo>
                  <a:cubicBezTo>
                    <a:pt x="544" y="408"/>
                    <a:pt x="522" y="408"/>
                    <a:pt x="501" y="408"/>
                  </a:cubicBezTo>
                  <a:cubicBezTo>
                    <a:pt x="501" y="407"/>
                    <a:pt x="501" y="407"/>
                    <a:pt x="501" y="406"/>
                  </a:cubicBezTo>
                  <a:cubicBezTo>
                    <a:pt x="501" y="376"/>
                    <a:pt x="501" y="345"/>
                    <a:pt x="499" y="314"/>
                  </a:cubicBezTo>
                  <a:cubicBezTo>
                    <a:pt x="498" y="311"/>
                    <a:pt x="496" y="308"/>
                    <a:pt x="493" y="308"/>
                  </a:cubicBezTo>
                  <a:cubicBezTo>
                    <a:pt x="442" y="308"/>
                    <a:pt x="442" y="308"/>
                    <a:pt x="442" y="308"/>
                  </a:cubicBezTo>
                  <a:cubicBezTo>
                    <a:pt x="439" y="308"/>
                    <a:pt x="435" y="311"/>
                    <a:pt x="436" y="314"/>
                  </a:cubicBezTo>
                  <a:cubicBezTo>
                    <a:pt x="438" y="345"/>
                    <a:pt x="438" y="376"/>
                    <a:pt x="438" y="406"/>
                  </a:cubicBezTo>
                  <a:cubicBezTo>
                    <a:pt x="438" y="407"/>
                    <a:pt x="438" y="407"/>
                    <a:pt x="438" y="407"/>
                  </a:cubicBezTo>
                  <a:cubicBezTo>
                    <a:pt x="424" y="407"/>
                    <a:pt x="410" y="407"/>
                    <a:pt x="397" y="407"/>
                  </a:cubicBezTo>
                  <a:cubicBezTo>
                    <a:pt x="397" y="407"/>
                    <a:pt x="397" y="407"/>
                    <a:pt x="397" y="406"/>
                  </a:cubicBezTo>
                  <a:cubicBezTo>
                    <a:pt x="397" y="302"/>
                    <a:pt x="399" y="197"/>
                    <a:pt x="394" y="93"/>
                  </a:cubicBezTo>
                  <a:cubicBezTo>
                    <a:pt x="394" y="90"/>
                    <a:pt x="391" y="87"/>
                    <a:pt x="388" y="87"/>
                  </a:cubicBezTo>
                  <a:cubicBezTo>
                    <a:pt x="337" y="87"/>
                    <a:pt x="337" y="87"/>
                    <a:pt x="337" y="87"/>
                  </a:cubicBezTo>
                  <a:cubicBezTo>
                    <a:pt x="334" y="87"/>
                    <a:pt x="331" y="90"/>
                    <a:pt x="331" y="93"/>
                  </a:cubicBezTo>
                  <a:cubicBezTo>
                    <a:pt x="336" y="197"/>
                    <a:pt x="334" y="302"/>
                    <a:pt x="334" y="406"/>
                  </a:cubicBezTo>
                  <a:cubicBezTo>
                    <a:pt x="334" y="406"/>
                    <a:pt x="334" y="407"/>
                    <a:pt x="334" y="407"/>
                  </a:cubicBezTo>
                  <a:cubicBezTo>
                    <a:pt x="320" y="407"/>
                    <a:pt x="306" y="407"/>
                    <a:pt x="292" y="407"/>
                  </a:cubicBezTo>
                  <a:cubicBezTo>
                    <a:pt x="292" y="406"/>
                    <a:pt x="292" y="406"/>
                    <a:pt x="292" y="406"/>
                  </a:cubicBezTo>
                  <a:cubicBezTo>
                    <a:pt x="292" y="325"/>
                    <a:pt x="294" y="244"/>
                    <a:pt x="289" y="163"/>
                  </a:cubicBezTo>
                  <a:cubicBezTo>
                    <a:pt x="289" y="160"/>
                    <a:pt x="287" y="157"/>
                    <a:pt x="283" y="157"/>
                  </a:cubicBezTo>
                  <a:cubicBezTo>
                    <a:pt x="232" y="157"/>
                    <a:pt x="232" y="157"/>
                    <a:pt x="232" y="157"/>
                  </a:cubicBezTo>
                  <a:cubicBezTo>
                    <a:pt x="229" y="157"/>
                    <a:pt x="226" y="160"/>
                    <a:pt x="226" y="163"/>
                  </a:cubicBezTo>
                  <a:cubicBezTo>
                    <a:pt x="231" y="244"/>
                    <a:pt x="229" y="325"/>
                    <a:pt x="229" y="406"/>
                  </a:cubicBezTo>
                  <a:cubicBezTo>
                    <a:pt x="215" y="406"/>
                    <a:pt x="201" y="406"/>
                    <a:pt x="187" y="406"/>
                  </a:cubicBezTo>
                  <a:cubicBezTo>
                    <a:pt x="187" y="356"/>
                    <a:pt x="187" y="306"/>
                    <a:pt x="185" y="256"/>
                  </a:cubicBezTo>
                  <a:cubicBezTo>
                    <a:pt x="185" y="253"/>
                    <a:pt x="182" y="250"/>
                    <a:pt x="179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25" y="250"/>
                    <a:pt x="121" y="253"/>
                    <a:pt x="122" y="256"/>
                  </a:cubicBezTo>
                  <a:cubicBezTo>
                    <a:pt x="124" y="306"/>
                    <a:pt x="124" y="356"/>
                    <a:pt x="124" y="406"/>
                  </a:cubicBezTo>
                  <a:cubicBezTo>
                    <a:pt x="105" y="406"/>
                    <a:pt x="85" y="405"/>
                    <a:pt x="65" y="405"/>
                  </a:cubicBezTo>
                  <a:cubicBezTo>
                    <a:pt x="65" y="382"/>
                    <a:pt x="65" y="359"/>
                    <a:pt x="64" y="336"/>
                  </a:cubicBezTo>
                  <a:cubicBezTo>
                    <a:pt x="77" y="336"/>
                    <a:pt x="77" y="336"/>
                    <a:pt x="77" y="336"/>
                  </a:cubicBezTo>
                  <a:cubicBezTo>
                    <a:pt x="84" y="336"/>
                    <a:pt x="84" y="324"/>
                    <a:pt x="77" y="324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4" y="296"/>
                    <a:pt x="64" y="269"/>
                    <a:pt x="64" y="241"/>
                  </a:cubicBezTo>
                  <a:cubicBezTo>
                    <a:pt x="77" y="241"/>
                    <a:pt x="77" y="241"/>
                    <a:pt x="77" y="241"/>
                  </a:cubicBezTo>
                  <a:cubicBezTo>
                    <a:pt x="84" y="241"/>
                    <a:pt x="84" y="229"/>
                    <a:pt x="77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3" y="201"/>
                    <a:pt x="63" y="173"/>
                    <a:pt x="63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82" y="145"/>
                    <a:pt x="82" y="133"/>
                    <a:pt x="75" y="133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2" y="106"/>
                    <a:pt x="62" y="78"/>
                    <a:pt x="61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84" y="50"/>
                    <a:pt x="84" y="38"/>
                    <a:pt x="77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28"/>
                    <a:pt x="61" y="18"/>
                    <a:pt x="60" y="8"/>
                  </a:cubicBezTo>
                  <a:cubicBezTo>
                    <a:pt x="60" y="0"/>
                    <a:pt x="48" y="0"/>
                    <a:pt x="48" y="8"/>
                  </a:cubicBezTo>
                  <a:cubicBezTo>
                    <a:pt x="49" y="18"/>
                    <a:pt x="49" y="28"/>
                    <a:pt x="49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5" y="38"/>
                    <a:pt x="35" y="50"/>
                    <a:pt x="43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78"/>
                    <a:pt x="50" y="106"/>
                    <a:pt x="51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9" y="133"/>
                    <a:pt x="39" y="145"/>
                    <a:pt x="47" y="145"/>
                  </a:cubicBezTo>
                  <a:cubicBezTo>
                    <a:pt x="51" y="145"/>
                    <a:pt x="51" y="145"/>
                    <a:pt x="51" y="145"/>
                  </a:cubicBezTo>
                  <a:cubicBezTo>
                    <a:pt x="51" y="173"/>
                    <a:pt x="51" y="201"/>
                    <a:pt x="52" y="229"/>
                  </a:cubicBezTo>
                  <a:cubicBezTo>
                    <a:pt x="43" y="229"/>
                    <a:pt x="43" y="229"/>
                    <a:pt x="43" y="229"/>
                  </a:cubicBezTo>
                  <a:cubicBezTo>
                    <a:pt x="35" y="229"/>
                    <a:pt x="35" y="241"/>
                    <a:pt x="43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69"/>
                    <a:pt x="52" y="296"/>
                    <a:pt x="52" y="324"/>
                  </a:cubicBezTo>
                  <a:cubicBezTo>
                    <a:pt x="43" y="324"/>
                    <a:pt x="43" y="324"/>
                    <a:pt x="43" y="324"/>
                  </a:cubicBezTo>
                  <a:cubicBezTo>
                    <a:pt x="35" y="324"/>
                    <a:pt x="35" y="336"/>
                    <a:pt x="43" y="336"/>
                  </a:cubicBezTo>
                  <a:cubicBezTo>
                    <a:pt x="52" y="336"/>
                    <a:pt x="52" y="336"/>
                    <a:pt x="52" y="336"/>
                  </a:cubicBezTo>
                  <a:cubicBezTo>
                    <a:pt x="53" y="359"/>
                    <a:pt x="53" y="382"/>
                    <a:pt x="53" y="405"/>
                  </a:cubicBezTo>
                  <a:cubicBezTo>
                    <a:pt x="38" y="405"/>
                    <a:pt x="23" y="405"/>
                    <a:pt x="7" y="405"/>
                  </a:cubicBezTo>
                  <a:cubicBezTo>
                    <a:pt x="0" y="405"/>
                    <a:pt x="0" y="417"/>
                    <a:pt x="7" y="417"/>
                  </a:cubicBezTo>
                  <a:cubicBezTo>
                    <a:pt x="23" y="417"/>
                    <a:pt x="38" y="417"/>
                    <a:pt x="54" y="417"/>
                  </a:cubicBezTo>
                  <a:cubicBezTo>
                    <a:pt x="54" y="432"/>
                    <a:pt x="54" y="447"/>
                    <a:pt x="55" y="462"/>
                  </a:cubicBezTo>
                  <a:cubicBezTo>
                    <a:pt x="55" y="470"/>
                    <a:pt x="67" y="470"/>
                    <a:pt x="67" y="462"/>
                  </a:cubicBezTo>
                  <a:cubicBezTo>
                    <a:pt x="66" y="447"/>
                    <a:pt x="66" y="432"/>
                    <a:pt x="66" y="417"/>
                  </a:cubicBezTo>
                  <a:cubicBezTo>
                    <a:pt x="232" y="418"/>
                    <a:pt x="399" y="419"/>
                    <a:pt x="565" y="420"/>
                  </a:cubicBezTo>
                  <a:moveTo>
                    <a:pt x="448" y="320"/>
                  </a:moveTo>
                  <a:cubicBezTo>
                    <a:pt x="487" y="320"/>
                    <a:pt x="487" y="320"/>
                    <a:pt x="487" y="320"/>
                  </a:cubicBezTo>
                  <a:cubicBezTo>
                    <a:pt x="489" y="349"/>
                    <a:pt x="489" y="378"/>
                    <a:pt x="489" y="406"/>
                  </a:cubicBezTo>
                  <a:cubicBezTo>
                    <a:pt x="489" y="407"/>
                    <a:pt x="489" y="407"/>
                    <a:pt x="489" y="408"/>
                  </a:cubicBezTo>
                  <a:cubicBezTo>
                    <a:pt x="476" y="407"/>
                    <a:pt x="463" y="407"/>
                    <a:pt x="450" y="407"/>
                  </a:cubicBezTo>
                  <a:cubicBezTo>
                    <a:pt x="450" y="407"/>
                    <a:pt x="450" y="407"/>
                    <a:pt x="450" y="406"/>
                  </a:cubicBezTo>
                  <a:cubicBezTo>
                    <a:pt x="450" y="378"/>
                    <a:pt x="450" y="349"/>
                    <a:pt x="448" y="320"/>
                  </a:cubicBezTo>
                  <a:moveTo>
                    <a:pt x="343" y="99"/>
                  </a:moveTo>
                  <a:cubicBezTo>
                    <a:pt x="382" y="99"/>
                    <a:pt x="382" y="99"/>
                    <a:pt x="382" y="99"/>
                  </a:cubicBezTo>
                  <a:cubicBezTo>
                    <a:pt x="387" y="201"/>
                    <a:pt x="385" y="304"/>
                    <a:pt x="385" y="406"/>
                  </a:cubicBezTo>
                  <a:cubicBezTo>
                    <a:pt x="385" y="406"/>
                    <a:pt x="385" y="407"/>
                    <a:pt x="385" y="407"/>
                  </a:cubicBezTo>
                  <a:cubicBezTo>
                    <a:pt x="372" y="407"/>
                    <a:pt x="359" y="407"/>
                    <a:pt x="345" y="407"/>
                  </a:cubicBezTo>
                  <a:cubicBezTo>
                    <a:pt x="346" y="407"/>
                    <a:pt x="346" y="406"/>
                    <a:pt x="346" y="406"/>
                  </a:cubicBezTo>
                  <a:cubicBezTo>
                    <a:pt x="346" y="304"/>
                    <a:pt x="348" y="201"/>
                    <a:pt x="343" y="99"/>
                  </a:cubicBezTo>
                  <a:moveTo>
                    <a:pt x="239" y="169"/>
                  </a:moveTo>
                  <a:cubicBezTo>
                    <a:pt x="278" y="169"/>
                    <a:pt x="278" y="169"/>
                    <a:pt x="278" y="169"/>
                  </a:cubicBezTo>
                  <a:cubicBezTo>
                    <a:pt x="281" y="248"/>
                    <a:pt x="280" y="327"/>
                    <a:pt x="280" y="406"/>
                  </a:cubicBezTo>
                  <a:cubicBezTo>
                    <a:pt x="280" y="406"/>
                    <a:pt x="280" y="406"/>
                    <a:pt x="280" y="406"/>
                  </a:cubicBezTo>
                  <a:cubicBezTo>
                    <a:pt x="267" y="406"/>
                    <a:pt x="254" y="406"/>
                    <a:pt x="241" y="406"/>
                  </a:cubicBezTo>
                  <a:cubicBezTo>
                    <a:pt x="241" y="406"/>
                    <a:pt x="241" y="406"/>
                    <a:pt x="241" y="406"/>
                  </a:cubicBezTo>
                  <a:cubicBezTo>
                    <a:pt x="241" y="327"/>
                    <a:pt x="242" y="248"/>
                    <a:pt x="239" y="169"/>
                  </a:cubicBezTo>
                  <a:moveTo>
                    <a:pt x="134" y="262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5" y="310"/>
                    <a:pt x="175" y="358"/>
                    <a:pt x="175" y="406"/>
                  </a:cubicBezTo>
                  <a:cubicBezTo>
                    <a:pt x="162" y="406"/>
                    <a:pt x="149" y="406"/>
                    <a:pt x="136" y="406"/>
                  </a:cubicBezTo>
                  <a:cubicBezTo>
                    <a:pt x="136" y="358"/>
                    <a:pt x="136" y="310"/>
                    <a:pt x="134" y="2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19" name="Group 18"/>
            <p:cNvGrpSpPr/>
            <p:nvPr/>
          </p:nvGrpSpPr>
          <p:grpSpPr>
            <a:xfrm rot="20241421">
              <a:off x="-23119" y="-26430"/>
              <a:ext cx="364046" cy="458831"/>
              <a:chOff x="5483226" y="2659063"/>
              <a:chExt cx="1225550" cy="1544638"/>
            </a:xfrm>
            <a:grpFill/>
          </p:grpSpPr>
          <p:sp>
            <p:nvSpPr>
              <p:cNvPr id="67" name="Freeform 30"/>
              <p:cNvSpPr>
                <a:spLocks noEditPoints="1"/>
              </p:cNvSpPr>
              <p:nvPr/>
            </p:nvSpPr>
            <p:spPr bwMode="auto">
              <a:xfrm>
                <a:off x="5483226" y="2659063"/>
                <a:ext cx="1225550" cy="1544638"/>
              </a:xfrm>
              <a:custGeom>
                <a:avLst/>
                <a:gdLst>
                  <a:gd name="T0" fmla="*/ 164 w 324"/>
                  <a:gd name="T1" fmla="*/ 15 h 409"/>
                  <a:gd name="T2" fmla="*/ 56 w 324"/>
                  <a:gd name="T3" fmla="*/ 8 h 409"/>
                  <a:gd name="T4" fmla="*/ 25 w 324"/>
                  <a:gd name="T5" fmla="*/ 97 h 409"/>
                  <a:gd name="T6" fmla="*/ 14 w 324"/>
                  <a:gd name="T7" fmla="*/ 193 h 409"/>
                  <a:gd name="T8" fmla="*/ 7 w 324"/>
                  <a:gd name="T9" fmla="*/ 288 h 409"/>
                  <a:gd name="T10" fmla="*/ 10 w 324"/>
                  <a:gd name="T11" fmla="*/ 361 h 409"/>
                  <a:gd name="T12" fmla="*/ 43 w 324"/>
                  <a:gd name="T13" fmla="*/ 383 h 409"/>
                  <a:gd name="T14" fmla="*/ 149 w 324"/>
                  <a:gd name="T15" fmla="*/ 395 h 409"/>
                  <a:gd name="T16" fmla="*/ 256 w 324"/>
                  <a:gd name="T17" fmla="*/ 400 h 409"/>
                  <a:gd name="T18" fmla="*/ 299 w 324"/>
                  <a:gd name="T19" fmla="*/ 292 h 409"/>
                  <a:gd name="T20" fmla="*/ 317 w 324"/>
                  <a:gd name="T21" fmla="*/ 108 h 409"/>
                  <a:gd name="T22" fmla="*/ 314 w 324"/>
                  <a:gd name="T23" fmla="*/ 44 h 409"/>
                  <a:gd name="T24" fmla="*/ 274 w 324"/>
                  <a:gd name="T25" fmla="*/ 25 h 409"/>
                  <a:gd name="T26" fmla="*/ 164 w 324"/>
                  <a:gd name="T27" fmla="*/ 15 h 409"/>
                  <a:gd name="T28" fmla="*/ 307 w 324"/>
                  <a:gd name="T29" fmla="*/ 90 h 409"/>
                  <a:gd name="T30" fmla="*/ 295 w 324"/>
                  <a:gd name="T31" fmla="*/ 227 h 409"/>
                  <a:gd name="T32" fmla="*/ 285 w 324"/>
                  <a:gd name="T33" fmla="*/ 309 h 409"/>
                  <a:gd name="T34" fmla="*/ 269 w 324"/>
                  <a:gd name="T35" fmla="*/ 381 h 409"/>
                  <a:gd name="T36" fmla="*/ 220 w 324"/>
                  <a:gd name="T37" fmla="*/ 391 h 409"/>
                  <a:gd name="T38" fmla="*/ 164 w 324"/>
                  <a:gd name="T39" fmla="*/ 384 h 409"/>
                  <a:gd name="T40" fmla="*/ 92 w 324"/>
                  <a:gd name="T41" fmla="*/ 378 h 409"/>
                  <a:gd name="T42" fmla="*/ 35 w 324"/>
                  <a:gd name="T43" fmla="*/ 368 h 409"/>
                  <a:gd name="T44" fmla="*/ 18 w 324"/>
                  <a:gd name="T45" fmla="*/ 312 h 409"/>
                  <a:gd name="T46" fmla="*/ 31 w 324"/>
                  <a:gd name="T47" fmla="*/ 148 h 409"/>
                  <a:gd name="T48" fmla="*/ 38 w 324"/>
                  <a:gd name="T49" fmla="*/ 77 h 409"/>
                  <a:gd name="T50" fmla="*/ 58 w 324"/>
                  <a:gd name="T51" fmla="*/ 20 h 409"/>
                  <a:gd name="T52" fmla="*/ 112 w 324"/>
                  <a:gd name="T53" fmla="*/ 21 h 409"/>
                  <a:gd name="T54" fmla="*/ 164 w 324"/>
                  <a:gd name="T55" fmla="*/ 27 h 409"/>
                  <a:gd name="T56" fmla="*/ 240 w 324"/>
                  <a:gd name="T57" fmla="*/ 33 h 409"/>
                  <a:gd name="T58" fmla="*/ 290 w 324"/>
                  <a:gd name="T59" fmla="*/ 40 h 409"/>
                  <a:gd name="T60" fmla="*/ 307 w 324"/>
                  <a:gd name="T61" fmla="*/ 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4" h="409">
                    <a:moveTo>
                      <a:pt x="164" y="15"/>
                    </a:moveTo>
                    <a:cubicBezTo>
                      <a:pt x="130" y="12"/>
                      <a:pt x="90" y="0"/>
                      <a:pt x="56" y="8"/>
                    </a:cubicBezTo>
                    <a:cubicBezTo>
                      <a:pt x="23" y="17"/>
                      <a:pt x="27" y="71"/>
                      <a:pt x="25" y="97"/>
                    </a:cubicBezTo>
                    <a:cubicBezTo>
                      <a:pt x="22" y="129"/>
                      <a:pt x="17" y="161"/>
                      <a:pt x="14" y="193"/>
                    </a:cubicBezTo>
                    <a:cubicBezTo>
                      <a:pt x="11" y="224"/>
                      <a:pt x="10" y="256"/>
                      <a:pt x="7" y="288"/>
                    </a:cubicBezTo>
                    <a:cubicBezTo>
                      <a:pt x="6" y="310"/>
                      <a:pt x="0" y="340"/>
                      <a:pt x="10" y="361"/>
                    </a:cubicBezTo>
                    <a:cubicBezTo>
                      <a:pt x="16" y="374"/>
                      <a:pt x="30" y="380"/>
                      <a:pt x="43" y="383"/>
                    </a:cubicBezTo>
                    <a:cubicBezTo>
                      <a:pt x="77" y="393"/>
                      <a:pt x="114" y="391"/>
                      <a:pt x="149" y="395"/>
                    </a:cubicBezTo>
                    <a:cubicBezTo>
                      <a:pt x="184" y="398"/>
                      <a:pt x="222" y="409"/>
                      <a:pt x="256" y="400"/>
                    </a:cubicBezTo>
                    <a:cubicBezTo>
                      <a:pt x="300" y="390"/>
                      <a:pt x="294" y="326"/>
                      <a:pt x="299" y="292"/>
                    </a:cubicBezTo>
                    <a:cubicBezTo>
                      <a:pt x="308" y="231"/>
                      <a:pt x="309" y="169"/>
                      <a:pt x="317" y="108"/>
                    </a:cubicBezTo>
                    <a:cubicBezTo>
                      <a:pt x="319" y="88"/>
                      <a:pt x="324" y="63"/>
                      <a:pt x="314" y="44"/>
                    </a:cubicBezTo>
                    <a:cubicBezTo>
                      <a:pt x="307" y="29"/>
                      <a:pt x="289" y="27"/>
                      <a:pt x="274" y="25"/>
                    </a:cubicBezTo>
                    <a:cubicBezTo>
                      <a:pt x="237" y="20"/>
                      <a:pt x="201" y="19"/>
                      <a:pt x="164" y="15"/>
                    </a:cubicBezTo>
                    <a:moveTo>
                      <a:pt x="307" y="90"/>
                    </a:moveTo>
                    <a:cubicBezTo>
                      <a:pt x="303" y="135"/>
                      <a:pt x="300" y="181"/>
                      <a:pt x="295" y="227"/>
                    </a:cubicBezTo>
                    <a:cubicBezTo>
                      <a:pt x="293" y="254"/>
                      <a:pt x="288" y="282"/>
                      <a:pt x="285" y="309"/>
                    </a:cubicBezTo>
                    <a:cubicBezTo>
                      <a:pt x="282" y="329"/>
                      <a:pt x="284" y="365"/>
                      <a:pt x="269" y="381"/>
                    </a:cubicBezTo>
                    <a:cubicBezTo>
                      <a:pt x="257" y="393"/>
                      <a:pt x="235" y="391"/>
                      <a:pt x="220" y="391"/>
                    </a:cubicBezTo>
                    <a:cubicBezTo>
                      <a:pt x="201" y="390"/>
                      <a:pt x="182" y="386"/>
                      <a:pt x="164" y="384"/>
                    </a:cubicBezTo>
                    <a:cubicBezTo>
                      <a:pt x="140" y="381"/>
                      <a:pt x="116" y="380"/>
                      <a:pt x="92" y="378"/>
                    </a:cubicBezTo>
                    <a:cubicBezTo>
                      <a:pt x="73" y="377"/>
                      <a:pt x="52" y="376"/>
                      <a:pt x="35" y="368"/>
                    </a:cubicBezTo>
                    <a:cubicBezTo>
                      <a:pt x="14" y="357"/>
                      <a:pt x="17" y="333"/>
                      <a:pt x="18" y="312"/>
                    </a:cubicBezTo>
                    <a:cubicBezTo>
                      <a:pt x="20" y="257"/>
                      <a:pt x="24" y="202"/>
                      <a:pt x="31" y="148"/>
                    </a:cubicBezTo>
                    <a:cubicBezTo>
                      <a:pt x="34" y="124"/>
                      <a:pt x="37" y="101"/>
                      <a:pt x="38" y="77"/>
                    </a:cubicBezTo>
                    <a:cubicBezTo>
                      <a:pt x="39" y="61"/>
                      <a:pt x="39" y="27"/>
                      <a:pt x="58" y="20"/>
                    </a:cubicBezTo>
                    <a:cubicBezTo>
                      <a:pt x="73" y="14"/>
                      <a:pt x="96" y="20"/>
                      <a:pt x="112" y="21"/>
                    </a:cubicBezTo>
                    <a:cubicBezTo>
                      <a:pt x="129" y="23"/>
                      <a:pt x="147" y="26"/>
                      <a:pt x="164" y="27"/>
                    </a:cubicBezTo>
                    <a:cubicBezTo>
                      <a:pt x="189" y="30"/>
                      <a:pt x="215" y="31"/>
                      <a:pt x="240" y="33"/>
                    </a:cubicBezTo>
                    <a:cubicBezTo>
                      <a:pt x="256" y="35"/>
                      <a:pt x="274" y="36"/>
                      <a:pt x="290" y="40"/>
                    </a:cubicBezTo>
                    <a:cubicBezTo>
                      <a:pt x="311" y="47"/>
                      <a:pt x="308" y="71"/>
                      <a:pt x="307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8" name="Freeform 31"/>
              <p:cNvSpPr>
                <a:spLocks noEditPoints="1"/>
              </p:cNvSpPr>
              <p:nvPr/>
            </p:nvSpPr>
            <p:spPr bwMode="auto">
              <a:xfrm>
                <a:off x="5721351" y="2843213"/>
                <a:ext cx="825500" cy="284163"/>
              </a:xfrm>
              <a:custGeom>
                <a:avLst/>
                <a:gdLst>
                  <a:gd name="T0" fmla="*/ 4 w 218"/>
                  <a:gd name="T1" fmla="*/ 6 h 75"/>
                  <a:gd name="T2" fmla="*/ 0 w 218"/>
                  <a:gd name="T3" fmla="*/ 52 h 75"/>
                  <a:gd name="T4" fmla="*/ 5 w 218"/>
                  <a:gd name="T5" fmla="*/ 57 h 75"/>
                  <a:gd name="T6" fmla="*/ 6 w 218"/>
                  <a:gd name="T7" fmla="*/ 58 h 75"/>
                  <a:gd name="T8" fmla="*/ 208 w 218"/>
                  <a:gd name="T9" fmla="*/ 74 h 75"/>
                  <a:gd name="T10" fmla="*/ 214 w 218"/>
                  <a:gd name="T11" fmla="*/ 68 h 75"/>
                  <a:gd name="T12" fmla="*/ 218 w 218"/>
                  <a:gd name="T13" fmla="*/ 23 h 75"/>
                  <a:gd name="T14" fmla="*/ 212 w 218"/>
                  <a:gd name="T15" fmla="*/ 17 h 75"/>
                  <a:gd name="T16" fmla="*/ 10 w 218"/>
                  <a:gd name="T17" fmla="*/ 0 h 75"/>
                  <a:gd name="T18" fmla="*/ 4 w 218"/>
                  <a:gd name="T19" fmla="*/ 6 h 75"/>
                  <a:gd name="T20" fmla="*/ 16 w 218"/>
                  <a:gd name="T21" fmla="*/ 13 h 75"/>
                  <a:gd name="T22" fmla="*/ 206 w 218"/>
                  <a:gd name="T23" fmla="*/ 29 h 75"/>
                  <a:gd name="T24" fmla="*/ 202 w 218"/>
                  <a:gd name="T25" fmla="*/ 62 h 75"/>
                  <a:gd name="T26" fmla="*/ 13 w 218"/>
                  <a:gd name="T27" fmla="*/ 46 h 75"/>
                  <a:gd name="T28" fmla="*/ 16 w 218"/>
                  <a:gd name="T29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75">
                    <a:moveTo>
                      <a:pt x="4" y="6"/>
                    </a:moveTo>
                    <a:cubicBezTo>
                      <a:pt x="3" y="22"/>
                      <a:pt x="2" y="37"/>
                      <a:pt x="0" y="52"/>
                    </a:cubicBezTo>
                    <a:cubicBezTo>
                      <a:pt x="0" y="55"/>
                      <a:pt x="2" y="57"/>
                      <a:pt x="5" y="57"/>
                    </a:cubicBezTo>
                    <a:cubicBezTo>
                      <a:pt x="5" y="57"/>
                      <a:pt x="6" y="58"/>
                      <a:pt x="6" y="58"/>
                    </a:cubicBezTo>
                    <a:cubicBezTo>
                      <a:pt x="73" y="64"/>
                      <a:pt x="140" y="70"/>
                      <a:pt x="208" y="74"/>
                    </a:cubicBezTo>
                    <a:cubicBezTo>
                      <a:pt x="211" y="75"/>
                      <a:pt x="213" y="72"/>
                      <a:pt x="214" y="68"/>
                    </a:cubicBezTo>
                    <a:cubicBezTo>
                      <a:pt x="215" y="53"/>
                      <a:pt x="217" y="38"/>
                      <a:pt x="218" y="23"/>
                    </a:cubicBezTo>
                    <a:cubicBezTo>
                      <a:pt x="218" y="20"/>
                      <a:pt x="215" y="17"/>
                      <a:pt x="212" y="17"/>
                    </a:cubicBezTo>
                    <a:cubicBezTo>
                      <a:pt x="145" y="13"/>
                      <a:pt x="78" y="7"/>
                      <a:pt x="10" y="0"/>
                    </a:cubicBezTo>
                    <a:cubicBezTo>
                      <a:pt x="7" y="0"/>
                      <a:pt x="5" y="4"/>
                      <a:pt x="4" y="6"/>
                    </a:cubicBezTo>
                    <a:moveTo>
                      <a:pt x="16" y="13"/>
                    </a:moveTo>
                    <a:cubicBezTo>
                      <a:pt x="79" y="19"/>
                      <a:pt x="142" y="25"/>
                      <a:pt x="206" y="29"/>
                    </a:cubicBezTo>
                    <a:cubicBezTo>
                      <a:pt x="204" y="40"/>
                      <a:pt x="203" y="51"/>
                      <a:pt x="202" y="62"/>
                    </a:cubicBezTo>
                    <a:cubicBezTo>
                      <a:pt x="139" y="58"/>
                      <a:pt x="76" y="52"/>
                      <a:pt x="13" y="46"/>
                    </a:cubicBezTo>
                    <a:cubicBezTo>
                      <a:pt x="14" y="35"/>
                      <a:pt x="15" y="24"/>
                      <a:pt x="16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>
                <a:off x="6232526" y="3508376"/>
                <a:ext cx="230188" cy="495300"/>
              </a:xfrm>
              <a:custGeom>
                <a:avLst/>
                <a:gdLst>
                  <a:gd name="T0" fmla="*/ 57 w 61"/>
                  <a:gd name="T1" fmla="*/ 5 h 131"/>
                  <a:gd name="T2" fmla="*/ 12 w 61"/>
                  <a:gd name="T3" fmla="*/ 0 h 131"/>
                  <a:gd name="T4" fmla="*/ 9 w 61"/>
                  <a:gd name="T5" fmla="*/ 3 h 131"/>
                  <a:gd name="T6" fmla="*/ 9 w 61"/>
                  <a:gd name="T7" fmla="*/ 3 h 131"/>
                  <a:gd name="T8" fmla="*/ 0 w 61"/>
                  <a:gd name="T9" fmla="*/ 124 h 131"/>
                  <a:gd name="T10" fmla="*/ 3 w 61"/>
                  <a:gd name="T11" fmla="*/ 127 h 131"/>
                  <a:gd name="T12" fmla="*/ 48 w 61"/>
                  <a:gd name="T13" fmla="*/ 131 h 131"/>
                  <a:gd name="T14" fmla="*/ 51 w 61"/>
                  <a:gd name="T15" fmla="*/ 128 h 131"/>
                  <a:gd name="T16" fmla="*/ 60 w 61"/>
                  <a:gd name="T17" fmla="*/ 8 h 131"/>
                  <a:gd name="T18" fmla="*/ 57 w 61"/>
                  <a:gd name="T19" fmla="*/ 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1">
                    <a:moveTo>
                      <a:pt x="57" y="5"/>
                    </a:moveTo>
                    <a:cubicBezTo>
                      <a:pt x="42" y="3"/>
                      <a:pt x="27" y="2"/>
                      <a:pt x="12" y="0"/>
                    </a:cubicBezTo>
                    <a:cubicBezTo>
                      <a:pt x="11" y="0"/>
                      <a:pt x="10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3"/>
                      <a:pt x="2" y="84"/>
                      <a:pt x="0" y="124"/>
                    </a:cubicBezTo>
                    <a:cubicBezTo>
                      <a:pt x="0" y="126"/>
                      <a:pt x="2" y="127"/>
                      <a:pt x="3" y="127"/>
                    </a:cubicBezTo>
                    <a:cubicBezTo>
                      <a:pt x="18" y="128"/>
                      <a:pt x="33" y="130"/>
                      <a:pt x="48" y="131"/>
                    </a:cubicBezTo>
                    <a:cubicBezTo>
                      <a:pt x="50" y="131"/>
                      <a:pt x="51" y="130"/>
                      <a:pt x="51" y="128"/>
                    </a:cubicBezTo>
                    <a:cubicBezTo>
                      <a:pt x="53" y="88"/>
                      <a:pt x="57" y="48"/>
                      <a:pt x="60" y="8"/>
                    </a:cubicBezTo>
                    <a:cubicBezTo>
                      <a:pt x="61" y="6"/>
                      <a:pt x="59" y="5"/>
                      <a:pt x="57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>
                <a:off x="5751513" y="3195638"/>
                <a:ext cx="177800" cy="161925"/>
              </a:xfrm>
              <a:custGeom>
                <a:avLst/>
                <a:gdLst>
                  <a:gd name="T0" fmla="*/ 24 w 47"/>
                  <a:gd name="T1" fmla="*/ 1 h 43"/>
                  <a:gd name="T2" fmla="*/ 24 w 47"/>
                  <a:gd name="T3" fmla="*/ 1 h 43"/>
                  <a:gd name="T4" fmla="*/ 19 w 47"/>
                  <a:gd name="T5" fmla="*/ 0 h 43"/>
                  <a:gd name="T6" fmla="*/ 2 w 47"/>
                  <a:gd name="T7" fmla="*/ 24 h 43"/>
                  <a:gd name="T8" fmla="*/ 21 w 47"/>
                  <a:gd name="T9" fmla="*/ 42 h 43"/>
                  <a:gd name="T10" fmla="*/ 47 w 47"/>
                  <a:gd name="T11" fmla="*/ 23 h 43"/>
                  <a:gd name="T12" fmla="*/ 24 w 47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3">
                    <a:moveTo>
                      <a:pt x="24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9" y="4"/>
                      <a:pt x="0" y="13"/>
                      <a:pt x="2" y="24"/>
                    </a:cubicBezTo>
                    <a:cubicBezTo>
                      <a:pt x="3" y="34"/>
                      <a:pt x="12" y="41"/>
                      <a:pt x="21" y="42"/>
                    </a:cubicBezTo>
                    <a:cubicBezTo>
                      <a:pt x="33" y="43"/>
                      <a:pt x="46" y="35"/>
                      <a:pt x="47" y="23"/>
                    </a:cubicBezTo>
                    <a:cubicBezTo>
                      <a:pt x="47" y="11"/>
                      <a:pt x="36" y="2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1" name="Freeform 34"/>
              <p:cNvSpPr>
                <a:spLocks/>
              </p:cNvSpPr>
              <p:nvPr/>
            </p:nvSpPr>
            <p:spPr bwMode="auto">
              <a:xfrm>
                <a:off x="6016626" y="3221038"/>
                <a:ext cx="180975" cy="158750"/>
              </a:xfrm>
              <a:custGeom>
                <a:avLst/>
                <a:gdLst>
                  <a:gd name="T0" fmla="*/ 25 w 48"/>
                  <a:gd name="T1" fmla="*/ 1 h 42"/>
                  <a:gd name="T2" fmla="*/ 24 w 48"/>
                  <a:gd name="T3" fmla="*/ 1 h 42"/>
                  <a:gd name="T4" fmla="*/ 20 w 48"/>
                  <a:gd name="T5" fmla="*/ 0 h 42"/>
                  <a:gd name="T6" fmla="*/ 2 w 48"/>
                  <a:gd name="T7" fmla="*/ 24 h 42"/>
                  <a:gd name="T8" fmla="*/ 22 w 48"/>
                  <a:gd name="T9" fmla="*/ 41 h 42"/>
                  <a:gd name="T10" fmla="*/ 47 w 48"/>
                  <a:gd name="T11" fmla="*/ 23 h 42"/>
                  <a:gd name="T12" fmla="*/ 25 w 48"/>
                  <a:gd name="T13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2">
                    <a:moveTo>
                      <a:pt x="25" y="1"/>
                    </a:moveTo>
                    <a:cubicBezTo>
                      <a:pt x="24" y="0"/>
                      <a:pt x="24" y="1"/>
                      <a:pt x="24" y="1"/>
                    </a:cubicBezTo>
                    <a:cubicBezTo>
                      <a:pt x="23" y="0"/>
                      <a:pt x="21" y="0"/>
                      <a:pt x="20" y="0"/>
                    </a:cubicBezTo>
                    <a:cubicBezTo>
                      <a:pt x="9" y="4"/>
                      <a:pt x="0" y="12"/>
                      <a:pt x="2" y="24"/>
                    </a:cubicBezTo>
                    <a:cubicBezTo>
                      <a:pt x="4" y="34"/>
                      <a:pt x="12" y="41"/>
                      <a:pt x="22" y="41"/>
                    </a:cubicBezTo>
                    <a:cubicBezTo>
                      <a:pt x="33" y="42"/>
                      <a:pt x="46" y="35"/>
                      <a:pt x="47" y="23"/>
                    </a:cubicBezTo>
                    <a:cubicBezTo>
                      <a:pt x="48" y="10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>
                <a:off x="6281738" y="3244851"/>
                <a:ext cx="180975" cy="161925"/>
              </a:xfrm>
              <a:custGeom>
                <a:avLst/>
                <a:gdLst>
                  <a:gd name="T0" fmla="*/ 22 w 48"/>
                  <a:gd name="T1" fmla="*/ 42 h 43"/>
                  <a:gd name="T2" fmla="*/ 47 w 48"/>
                  <a:gd name="T3" fmla="*/ 23 h 43"/>
                  <a:gd name="T4" fmla="*/ 25 w 48"/>
                  <a:gd name="T5" fmla="*/ 1 h 43"/>
                  <a:gd name="T6" fmla="*/ 24 w 48"/>
                  <a:gd name="T7" fmla="*/ 1 h 43"/>
                  <a:gd name="T8" fmla="*/ 20 w 48"/>
                  <a:gd name="T9" fmla="*/ 1 h 43"/>
                  <a:gd name="T10" fmla="*/ 2 w 48"/>
                  <a:gd name="T11" fmla="*/ 25 h 43"/>
                  <a:gd name="T12" fmla="*/ 22 w 48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2" y="42"/>
                    </a:moveTo>
                    <a:cubicBezTo>
                      <a:pt x="33" y="43"/>
                      <a:pt x="47" y="36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0" y="1"/>
                    </a:cubicBezTo>
                    <a:cubicBezTo>
                      <a:pt x="10" y="4"/>
                      <a:pt x="0" y="13"/>
                      <a:pt x="2" y="25"/>
                    </a:cubicBezTo>
                    <a:cubicBezTo>
                      <a:pt x="4" y="34"/>
                      <a:pt x="13" y="41"/>
                      <a:pt x="22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5721351" y="3481388"/>
                <a:ext cx="180975" cy="163513"/>
              </a:xfrm>
              <a:custGeom>
                <a:avLst/>
                <a:gdLst>
                  <a:gd name="T0" fmla="*/ 25 w 48"/>
                  <a:gd name="T1" fmla="*/ 1 h 43"/>
                  <a:gd name="T2" fmla="*/ 25 w 48"/>
                  <a:gd name="T3" fmla="*/ 1 h 43"/>
                  <a:gd name="T4" fmla="*/ 20 w 48"/>
                  <a:gd name="T5" fmla="*/ 0 h 43"/>
                  <a:gd name="T6" fmla="*/ 2 w 48"/>
                  <a:gd name="T7" fmla="*/ 24 h 43"/>
                  <a:gd name="T8" fmla="*/ 22 w 48"/>
                  <a:gd name="T9" fmla="*/ 42 h 43"/>
                  <a:gd name="T10" fmla="*/ 47 w 48"/>
                  <a:gd name="T11" fmla="*/ 23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0" y="4"/>
                      <a:pt x="0" y="12"/>
                      <a:pt x="2" y="24"/>
                    </a:cubicBezTo>
                    <a:cubicBezTo>
                      <a:pt x="4" y="34"/>
                      <a:pt x="13" y="41"/>
                      <a:pt x="22" y="42"/>
                    </a:cubicBezTo>
                    <a:cubicBezTo>
                      <a:pt x="33" y="43"/>
                      <a:pt x="47" y="35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89638" y="3508376"/>
                <a:ext cx="177800" cy="158750"/>
              </a:xfrm>
              <a:custGeom>
                <a:avLst/>
                <a:gdLst>
                  <a:gd name="T0" fmla="*/ 24 w 47"/>
                  <a:gd name="T1" fmla="*/ 0 h 42"/>
                  <a:gd name="T2" fmla="*/ 24 w 47"/>
                  <a:gd name="T3" fmla="*/ 0 h 42"/>
                  <a:gd name="T4" fmla="*/ 19 w 47"/>
                  <a:gd name="T5" fmla="*/ 0 h 42"/>
                  <a:gd name="T6" fmla="*/ 2 w 47"/>
                  <a:gd name="T7" fmla="*/ 24 h 42"/>
                  <a:gd name="T8" fmla="*/ 22 w 47"/>
                  <a:gd name="T9" fmla="*/ 41 h 42"/>
                  <a:gd name="T10" fmla="*/ 47 w 47"/>
                  <a:gd name="T11" fmla="*/ 23 h 42"/>
                  <a:gd name="T12" fmla="*/ 24 w 47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2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9" y="4"/>
                      <a:pt x="0" y="12"/>
                      <a:pt x="2" y="24"/>
                    </a:cubicBezTo>
                    <a:cubicBezTo>
                      <a:pt x="3" y="34"/>
                      <a:pt x="12" y="41"/>
                      <a:pt x="22" y="41"/>
                    </a:cubicBezTo>
                    <a:cubicBezTo>
                      <a:pt x="33" y="42"/>
                      <a:pt x="46" y="35"/>
                      <a:pt x="47" y="23"/>
                    </a:cubicBezTo>
                    <a:cubicBezTo>
                      <a:pt x="47" y="10"/>
                      <a:pt x="36" y="2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5" name="Freeform 38"/>
              <p:cNvSpPr>
                <a:spLocks/>
              </p:cNvSpPr>
              <p:nvPr/>
            </p:nvSpPr>
            <p:spPr bwMode="auto">
              <a:xfrm>
                <a:off x="5694363" y="3768726"/>
                <a:ext cx="182563" cy="161925"/>
              </a:xfrm>
              <a:custGeom>
                <a:avLst/>
                <a:gdLst>
                  <a:gd name="T0" fmla="*/ 25 w 48"/>
                  <a:gd name="T1" fmla="*/ 1 h 43"/>
                  <a:gd name="T2" fmla="*/ 24 w 48"/>
                  <a:gd name="T3" fmla="*/ 1 h 43"/>
                  <a:gd name="T4" fmla="*/ 20 w 48"/>
                  <a:gd name="T5" fmla="*/ 0 h 43"/>
                  <a:gd name="T6" fmla="*/ 2 w 48"/>
                  <a:gd name="T7" fmla="*/ 24 h 43"/>
                  <a:gd name="T8" fmla="*/ 22 w 48"/>
                  <a:gd name="T9" fmla="*/ 42 h 43"/>
                  <a:gd name="T10" fmla="*/ 47 w 48"/>
                  <a:gd name="T11" fmla="*/ 23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0" y="4"/>
                      <a:pt x="0" y="12"/>
                      <a:pt x="2" y="24"/>
                    </a:cubicBezTo>
                    <a:cubicBezTo>
                      <a:pt x="4" y="34"/>
                      <a:pt x="13" y="41"/>
                      <a:pt x="22" y="42"/>
                    </a:cubicBezTo>
                    <a:cubicBezTo>
                      <a:pt x="33" y="43"/>
                      <a:pt x="47" y="35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76" name="Freeform 39"/>
              <p:cNvSpPr>
                <a:spLocks/>
              </p:cNvSpPr>
              <p:nvPr/>
            </p:nvSpPr>
            <p:spPr bwMode="auto">
              <a:xfrm>
                <a:off x="5959476" y="3790951"/>
                <a:ext cx="182563" cy="163513"/>
              </a:xfrm>
              <a:custGeom>
                <a:avLst/>
                <a:gdLst>
                  <a:gd name="T0" fmla="*/ 25 w 48"/>
                  <a:gd name="T1" fmla="*/ 1 h 43"/>
                  <a:gd name="T2" fmla="*/ 25 w 48"/>
                  <a:gd name="T3" fmla="*/ 1 h 43"/>
                  <a:gd name="T4" fmla="*/ 20 w 48"/>
                  <a:gd name="T5" fmla="*/ 1 h 43"/>
                  <a:gd name="T6" fmla="*/ 3 w 48"/>
                  <a:gd name="T7" fmla="*/ 25 h 43"/>
                  <a:gd name="T8" fmla="*/ 22 w 48"/>
                  <a:gd name="T9" fmla="*/ 42 h 43"/>
                  <a:gd name="T10" fmla="*/ 48 w 48"/>
                  <a:gd name="T11" fmla="*/ 24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3" y="1"/>
                      <a:pt x="22" y="0"/>
                      <a:pt x="20" y="1"/>
                    </a:cubicBezTo>
                    <a:cubicBezTo>
                      <a:pt x="10" y="5"/>
                      <a:pt x="0" y="13"/>
                      <a:pt x="3" y="25"/>
                    </a:cubicBezTo>
                    <a:cubicBezTo>
                      <a:pt x="4" y="34"/>
                      <a:pt x="13" y="42"/>
                      <a:pt x="22" y="42"/>
                    </a:cubicBezTo>
                    <a:cubicBezTo>
                      <a:pt x="34" y="43"/>
                      <a:pt x="47" y="36"/>
                      <a:pt x="48" y="24"/>
                    </a:cubicBezTo>
                    <a:cubicBezTo>
                      <a:pt x="48" y="11"/>
                      <a:pt x="36" y="3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28" name="Freeform 56"/>
            <p:cNvSpPr>
              <a:spLocks noEditPoints="1"/>
            </p:cNvSpPr>
            <p:nvPr/>
          </p:nvSpPr>
          <p:spPr bwMode="auto">
            <a:xfrm rot="1512072">
              <a:off x="1083197" y="15781"/>
              <a:ext cx="223299" cy="651141"/>
            </a:xfrm>
            <a:custGeom>
              <a:avLst/>
              <a:gdLst>
                <a:gd name="T0" fmla="*/ 151 w 158"/>
                <a:gd name="T1" fmla="*/ 349 h 424"/>
                <a:gd name="T2" fmla="*/ 121 w 158"/>
                <a:gd name="T3" fmla="*/ 314 h 424"/>
                <a:gd name="T4" fmla="*/ 122 w 158"/>
                <a:gd name="T5" fmla="*/ 313 h 424"/>
                <a:gd name="T6" fmla="*/ 126 w 158"/>
                <a:gd name="T7" fmla="*/ 312 h 424"/>
                <a:gd name="T8" fmla="*/ 127 w 158"/>
                <a:gd name="T9" fmla="*/ 310 h 424"/>
                <a:gd name="T10" fmla="*/ 129 w 158"/>
                <a:gd name="T11" fmla="*/ 263 h 424"/>
                <a:gd name="T12" fmla="*/ 98 w 158"/>
                <a:gd name="T13" fmla="*/ 164 h 424"/>
                <a:gd name="T14" fmla="*/ 69 w 158"/>
                <a:gd name="T15" fmla="*/ 69 h 424"/>
                <a:gd name="T16" fmla="*/ 42 w 158"/>
                <a:gd name="T17" fmla="*/ 7 h 424"/>
                <a:gd name="T18" fmla="*/ 14 w 158"/>
                <a:gd name="T19" fmla="*/ 9 h 424"/>
                <a:gd name="T20" fmla="*/ 15 w 158"/>
                <a:gd name="T21" fmla="*/ 67 h 424"/>
                <a:gd name="T22" fmla="*/ 59 w 158"/>
                <a:gd name="T23" fmla="*/ 261 h 424"/>
                <a:gd name="T24" fmla="*/ 88 w 158"/>
                <a:gd name="T25" fmla="*/ 320 h 424"/>
                <a:gd name="T26" fmla="*/ 90 w 158"/>
                <a:gd name="T27" fmla="*/ 321 h 424"/>
                <a:gd name="T28" fmla="*/ 82 w 158"/>
                <a:gd name="T29" fmla="*/ 370 h 424"/>
                <a:gd name="T30" fmla="*/ 91 w 158"/>
                <a:gd name="T31" fmla="*/ 396 h 424"/>
                <a:gd name="T32" fmla="*/ 131 w 158"/>
                <a:gd name="T33" fmla="*/ 423 h 424"/>
                <a:gd name="T34" fmla="*/ 139 w 158"/>
                <a:gd name="T35" fmla="*/ 421 h 424"/>
                <a:gd name="T36" fmla="*/ 157 w 158"/>
                <a:gd name="T37" fmla="*/ 376 h 424"/>
                <a:gd name="T38" fmla="*/ 151 w 158"/>
                <a:gd name="T39" fmla="*/ 349 h 424"/>
                <a:gd name="T40" fmla="*/ 72 w 158"/>
                <a:gd name="T41" fmla="*/ 266 h 424"/>
                <a:gd name="T42" fmla="*/ 63 w 158"/>
                <a:gd name="T43" fmla="*/ 227 h 424"/>
                <a:gd name="T44" fmla="*/ 24 w 158"/>
                <a:gd name="T45" fmla="*/ 52 h 424"/>
                <a:gd name="T46" fmla="*/ 27 w 158"/>
                <a:gd name="T47" fmla="*/ 15 h 424"/>
                <a:gd name="T48" fmla="*/ 49 w 158"/>
                <a:gd name="T49" fmla="*/ 46 h 424"/>
                <a:gd name="T50" fmla="*/ 75 w 158"/>
                <a:gd name="T51" fmla="*/ 129 h 424"/>
                <a:gd name="T52" fmla="*/ 101 w 158"/>
                <a:gd name="T53" fmla="*/ 213 h 424"/>
                <a:gd name="T54" fmla="*/ 114 w 158"/>
                <a:gd name="T55" fmla="*/ 254 h 424"/>
                <a:gd name="T56" fmla="*/ 118 w 158"/>
                <a:gd name="T57" fmla="*/ 302 h 424"/>
                <a:gd name="T58" fmla="*/ 91 w 158"/>
                <a:gd name="T59" fmla="*/ 309 h 424"/>
                <a:gd name="T60" fmla="*/ 72 w 158"/>
                <a:gd name="T61" fmla="*/ 266 h 424"/>
                <a:gd name="T62" fmla="*/ 135 w 158"/>
                <a:gd name="T63" fmla="*/ 402 h 424"/>
                <a:gd name="T64" fmla="*/ 126 w 158"/>
                <a:gd name="T65" fmla="*/ 371 h 424"/>
                <a:gd name="T66" fmla="*/ 114 w 158"/>
                <a:gd name="T67" fmla="*/ 374 h 424"/>
                <a:gd name="T68" fmla="*/ 124 w 158"/>
                <a:gd name="T69" fmla="*/ 406 h 424"/>
                <a:gd name="T70" fmla="*/ 95 w 158"/>
                <a:gd name="T71" fmla="*/ 378 h 424"/>
                <a:gd name="T72" fmla="*/ 102 w 158"/>
                <a:gd name="T73" fmla="*/ 320 h 424"/>
                <a:gd name="T74" fmla="*/ 110 w 158"/>
                <a:gd name="T75" fmla="*/ 318 h 424"/>
                <a:gd name="T76" fmla="*/ 144 w 158"/>
                <a:gd name="T77" fmla="*/ 363 h 424"/>
                <a:gd name="T78" fmla="*/ 135 w 158"/>
                <a:gd name="T79" fmla="*/ 40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424">
                  <a:moveTo>
                    <a:pt x="151" y="349"/>
                  </a:moveTo>
                  <a:cubicBezTo>
                    <a:pt x="144" y="336"/>
                    <a:pt x="124" y="328"/>
                    <a:pt x="121" y="314"/>
                  </a:cubicBezTo>
                  <a:cubicBezTo>
                    <a:pt x="121" y="314"/>
                    <a:pt x="122" y="314"/>
                    <a:pt x="122" y="313"/>
                  </a:cubicBezTo>
                  <a:cubicBezTo>
                    <a:pt x="123" y="314"/>
                    <a:pt x="125" y="313"/>
                    <a:pt x="126" y="312"/>
                  </a:cubicBezTo>
                  <a:cubicBezTo>
                    <a:pt x="126" y="311"/>
                    <a:pt x="127" y="311"/>
                    <a:pt x="127" y="310"/>
                  </a:cubicBezTo>
                  <a:cubicBezTo>
                    <a:pt x="138" y="296"/>
                    <a:pt x="134" y="279"/>
                    <a:pt x="129" y="263"/>
                  </a:cubicBezTo>
                  <a:cubicBezTo>
                    <a:pt x="119" y="230"/>
                    <a:pt x="109" y="197"/>
                    <a:pt x="98" y="164"/>
                  </a:cubicBezTo>
                  <a:cubicBezTo>
                    <a:pt x="89" y="132"/>
                    <a:pt x="79" y="101"/>
                    <a:pt x="69" y="69"/>
                  </a:cubicBezTo>
                  <a:cubicBezTo>
                    <a:pt x="63" y="51"/>
                    <a:pt x="60" y="19"/>
                    <a:pt x="42" y="7"/>
                  </a:cubicBezTo>
                  <a:cubicBezTo>
                    <a:pt x="34" y="0"/>
                    <a:pt x="21" y="1"/>
                    <a:pt x="14" y="9"/>
                  </a:cubicBezTo>
                  <a:cubicBezTo>
                    <a:pt x="0" y="24"/>
                    <a:pt x="11" y="51"/>
                    <a:pt x="15" y="67"/>
                  </a:cubicBezTo>
                  <a:cubicBezTo>
                    <a:pt x="30" y="132"/>
                    <a:pt x="44" y="196"/>
                    <a:pt x="59" y="261"/>
                  </a:cubicBezTo>
                  <a:cubicBezTo>
                    <a:pt x="63" y="279"/>
                    <a:pt x="66" y="314"/>
                    <a:pt x="88" y="320"/>
                  </a:cubicBezTo>
                  <a:cubicBezTo>
                    <a:pt x="89" y="320"/>
                    <a:pt x="89" y="320"/>
                    <a:pt x="90" y="321"/>
                  </a:cubicBezTo>
                  <a:cubicBezTo>
                    <a:pt x="96" y="335"/>
                    <a:pt x="80" y="354"/>
                    <a:pt x="82" y="370"/>
                  </a:cubicBezTo>
                  <a:cubicBezTo>
                    <a:pt x="82" y="379"/>
                    <a:pt x="86" y="389"/>
                    <a:pt x="91" y="396"/>
                  </a:cubicBezTo>
                  <a:cubicBezTo>
                    <a:pt x="101" y="410"/>
                    <a:pt x="117" y="416"/>
                    <a:pt x="131" y="423"/>
                  </a:cubicBezTo>
                  <a:cubicBezTo>
                    <a:pt x="134" y="424"/>
                    <a:pt x="138" y="424"/>
                    <a:pt x="139" y="421"/>
                  </a:cubicBezTo>
                  <a:cubicBezTo>
                    <a:pt x="146" y="406"/>
                    <a:pt x="157" y="393"/>
                    <a:pt x="157" y="376"/>
                  </a:cubicBezTo>
                  <a:cubicBezTo>
                    <a:pt x="158" y="367"/>
                    <a:pt x="156" y="357"/>
                    <a:pt x="151" y="349"/>
                  </a:cubicBezTo>
                  <a:moveTo>
                    <a:pt x="72" y="266"/>
                  </a:moveTo>
                  <a:cubicBezTo>
                    <a:pt x="69" y="253"/>
                    <a:pt x="66" y="240"/>
                    <a:pt x="63" y="227"/>
                  </a:cubicBezTo>
                  <a:cubicBezTo>
                    <a:pt x="50" y="169"/>
                    <a:pt x="37" y="111"/>
                    <a:pt x="24" y="52"/>
                  </a:cubicBezTo>
                  <a:cubicBezTo>
                    <a:pt x="22" y="42"/>
                    <a:pt x="14" y="21"/>
                    <a:pt x="27" y="15"/>
                  </a:cubicBezTo>
                  <a:cubicBezTo>
                    <a:pt x="40" y="10"/>
                    <a:pt x="47" y="38"/>
                    <a:pt x="49" y="4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84" y="157"/>
                    <a:pt x="92" y="185"/>
                    <a:pt x="101" y="213"/>
                  </a:cubicBezTo>
                  <a:cubicBezTo>
                    <a:pt x="105" y="227"/>
                    <a:pt x="110" y="241"/>
                    <a:pt x="114" y="254"/>
                  </a:cubicBezTo>
                  <a:cubicBezTo>
                    <a:pt x="118" y="268"/>
                    <a:pt x="128" y="289"/>
                    <a:pt x="118" y="302"/>
                  </a:cubicBezTo>
                  <a:cubicBezTo>
                    <a:pt x="111" y="305"/>
                    <a:pt x="97" y="311"/>
                    <a:pt x="91" y="309"/>
                  </a:cubicBezTo>
                  <a:cubicBezTo>
                    <a:pt x="78" y="306"/>
                    <a:pt x="75" y="276"/>
                    <a:pt x="72" y="266"/>
                  </a:cubicBezTo>
                  <a:moveTo>
                    <a:pt x="135" y="402"/>
                  </a:moveTo>
                  <a:cubicBezTo>
                    <a:pt x="132" y="392"/>
                    <a:pt x="129" y="381"/>
                    <a:pt x="126" y="371"/>
                  </a:cubicBezTo>
                  <a:cubicBezTo>
                    <a:pt x="124" y="364"/>
                    <a:pt x="112" y="367"/>
                    <a:pt x="114" y="374"/>
                  </a:cubicBezTo>
                  <a:cubicBezTo>
                    <a:pt x="118" y="385"/>
                    <a:pt x="121" y="395"/>
                    <a:pt x="124" y="406"/>
                  </a:cubicBezTo>
                  <a:cubicBezTo>
                    <a:pt x="111" y="400"/>
                    <a:pt x="100" y="392"/>
                    <a:pt x="95" y="378"/>
                  </a:cubicBezTo>
                  <a:cubicBezTo>
                    <a:pt x="89" y="357"/>
                    <a:pt x="106" y="340"/>
                    <a:pt x="102" y="320"/>
                  </a:cubicBezTo>
                  <a:cubicBezTo>
                    <a:pt x="104" y="319"/>
                    <a:pt x="107" y="318"/>
                    <a:pt x="110" y="318"/>
                  </a:cubicBezTo>
                  <a:cubicBezTo>
                    <a:pt x="116" y="336"/>
                    <a:pt x="138" y="342"/>
                    <a:pt x="144" y="363"/>
                  </a:cubicBezTo>
                  <a:cubicBezTo>
                    <a:pt x="148" y="377"/>
                    <a:pt x="142" y="390"/>
                    <a:pt x="135" y="4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5" name="Group 24"/>
            <p:cNvGrpSpPr/>
            <p:nvPr/>
          </p:nvGrpSpPr>
          <p:grpSpPr>
            <a:xfrm rot="2568793">
              <a:off x="294392" y="-19167"/>
              <a:ext cx="382197" cy="363307"/>
              <a:chOff x="3352800" y="5213350"/>
              <a:chExt cx="963613" cy="915988"/>
            </a:xfrm>
            <a:grpFill/>
          </p:grpSpPr>
          <p:sp>
            <p:nvSpPr>
              <p:cNvPr id="52" name="Freeform 124"/>
              <p:cNvSpPr>
                <a:spLocks/>
              </p:cNvSpPr>
              <p:nvPr/>
            </p:nvSpPr>
            <p:spPr bwMode="auto">
              <a:xfrm>
                <a:off x="3352800" y="5213350"/>
                <a:ext cx="963613" cy="490538"/>
              </a:xfrm>
              <a:custGeom>
                <a:avLst/>
                <a:gdLst>
                  <a:gd name="T0" fmla="*/ 245 w 254"/>
                  <a:gd name="T1" fmla="*/ 53 h 129"/>
                  <a:gd name="T2" fmla="*/ 6 w 254"/>
                  <a:gd name="T3" fmla="*/ 109 h 129"/>
                  <a:gd name="T4" fmla="*/ 20 w 254"/>
                  <a:gd name="T5" fmla="*/ 119 h 129"/>
                  <a:gd name="T6" fmla="*/ 235 w 254"/>
                  <a:gd name="T7" fmla="*/ 68 h 129"/>
                  <a:gd name="T8" fmla="*/ 245 w 254"/>
                  <a:gd name="T9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29">
                    <a:moveTo>
                      <a:pt x="245" y="53"/>
                    </a:moveTo>
                    <a:cubicBezTo>
                      <a:pt x="163" y="0"/>
                      <a:pt x="55" y="25"/>
                      <a:pt x="6" y="109"/>
                    </a:cubicBezTo>
                    <a:cubicBezTo>
                      <a:pt x="0" y="119"/>
                      <a:pt x="15" y="129"/>
                      <a:pt x="20" y="119"/>
                    </a:cubicBezTo>
                    <a:cubicBezTo>
                      <a:pt x="64" y="43"/>
                      <a:pt x="161" y="20"/>
                      <a:pt x="235" y="68"/>
                    </a:cubicBezTo>
                    <a:cubicBezTo>
                      <a:pt x="244" y="74"/>
                      <a:pt x="254" y="60"/>
                      <a:pt x="2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3" name="Freeform 125"/>
              <p:cNvSpPr>
                <a:spLocks/>
              </p:cNvSpPr>
              <p:nvPr/>
            </p:nvSpPr>
            <p:spPr bwMode="auto">
              <a:xfrm>
                <a:off x="3524250" y="5459413"/>
                <a:ext cx="704850" cy="361950"/>
              </a:xfrm>
              <a:custGeom>
                <a:avLst/>
                <a:gdLst>
                  <a:gd name="T0" fmla="*/ 177 w 186"/>
                  <a:gd name="T1" fmla="*/ 40 h 95"/>
                  <a:gd name="T2" fmla="*/ 6 w 186"/>
                  <a:gd name="T3" fmla="*/ 76 h 95"/>
                  <a:gd name="T4" fmla="*/ 20 w 186"/>
                  <a:gd name="T5" fmla="*/ 86 h 95"/>
                  <a:gd name="T6" fmla="*/ 167 w 186"/>
                  <a:gd name="T7" fmla="*/ 55 h 95"/>
                  <a:gd name="T8" fmla="*/ 177 w 186"/>
                  <a:gd name="T9" fmla="*/ 4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95">
                    <a:moveTo>
                      <a:pt x="177" y="40"/>
                    </a:moveTo>
                    <a:cubicBezTo>
                      <a:pt x="120" y="0"/>
                      <a:pt x="42" y="16"/>
                      <a:pt x="6" y="76"/>
                    </a:cubicBezTo>
                    <a:cubicBezTo>
                      <a:pt x="0" y="86"/>
                      <a:pt x="14" y="95"/>
                      <a:pt x="20" y="86"/>
                    </a:cubicBezTo>
                    <a:cubicBezTo>
                      <a:pt x="52" y="34"/>
                      <a:pt x="118" y="20"/>
                      <a:pt x="167" y="55"/>
                    </a:cubicBezTo>
                    <a:cubicBezTo>
                      <a:pt x="176" y="62"/>
                      <a:pt x="186" y="47"/>
                      <a:pt x="17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4" name="Freeform 126"/>
              <p:cNvSpPr>
                <a:spLocks/>
              </p:cNvSpPr>
              <p:nvPr/>
            </p:nvSpPr>
            <p:spPr bwMode="auto">
              <a:xfrm>
                <a:off x="3656013" y="5699125"/>
                <a:ext cx="520700" cy="269875"/>
              </a:xfrm>
              <a:custGeom>
                <a:avLst/>
                <a:gdLst>
                  <a:gd name="T0" fmla="*/ 127 w 137"/>
                  <a:gd name="T1" fmla="*/ 25 h 71"/>
                  <a:gd name="T2" fmla="*/ 6 w 137"/>
                  <a:gd name="T3" fmla="*/ 52 h 71"/>
                  <a:gd name="T4" fmla="*/ 21 w 137"/>
                  <a:gd name="T5" fmla="*/ 61 h 71"/>
                  <a:gd name="T6" fmla="*/ 117 w 137"/>
                  <a:gd name="T7" fmla="*/ 40 h 71"/>
                  <a:gd name="T8" fmla="*/ 127 w 137"/>
                  <a:gd name="T9" fmla="*/ 2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71">
                    <a:moveTo>
                      <a:pt x="127" y="25"/>
                    </a:moveTo>
                    <a:cubicBezTo>
                      <a:pt x="85" y="0"/>
                      <a:pt x="34" y="11"/>
                      <a:pt x="6" y="52"/>
                    </a:cubicBezTo>
                    <a:cubicBezTo>
                      <a:pt x="0" y="61"/>
                      <a:pt x="14" y="71"/>
                      <a:pt x="21" y="61"/>
                    </a:cubicBezTo>
                    <a:cubicBezTo>
                      <a:pt x="43" y="29"/>
                      <a:pt x="83" y="20"/>
                      <a:pt x="117" y="40"/>
                    </a:cubicBezTo>
                    <a:cubicBezTo>
                      <a:pt x="127" y="45"/>
                      <a:pt x="137" y="31"/>
                      <a:pt x="127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5" name="Freeform 127"/>
              <p:cNvSpPr>
                <a:spLocks/>
              </p:cNvSpPr>
              <p:nvPr/>
            </p:nvSpPr>
            <p:spPr bwMode="auto">
              <a:xfrm>
                <a:off x="3841750" y="5924550"/>
                <a:ext cx="217488" cy="204788"/>
              </a:xfrm>
              <a:custGeom>
                <a:avLst/>
                <a:gdLst>
                  <a:gd name="T0" fmla="*/ 32 w 57"/>
                  <a:gd name="T1" fmla="*/ 1 h 54"/>
                  <a:gd name="T2" fmla="*/ 10 w 57"/>
                  <a:gd name="T3" fmla="*/ 10 h 54"/>
                  <a:gd name="T4" fmla="*/ 8 w 57"/>
                  <a:gd name="T5" fmla="*/ 11 h 54"/>
                  <a:gd name="T6" fmla="*/ 17 w 57"/>
                  <a:gd name="T7" fmla="*/ 48 h 54"/>
                  <a:gd name="T8" fmla="*/ 52 w 57"/>
                  <a:gd name="T9" fmla="*/ 33 h 54"/>
                  <a:gd name="T10" fmla="*/ 32 w 57"/>
                  <a:gd name="T11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4">
                    <a:moveTo>
                      <a:pt x="32" y="1"/>
                    </a:moveTo>
                    <a:cubicBezTo>
                      <a:pt x="24" y="0"/>
                      <a:pt x="15" y="3"/>
                      <a:pt x="10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0" y="24"/>
                      <a:pt x="4" y="41"/>
                      <a:pt x="17" y="48"/>
                    </a:cubicBezTo>
                    <a:cubicBezTo>
                      <a:pt x="30" y="54"/>
                      <a:pt x="48" y="47"/>
                      <a:pt x="52" y="33"/>
                    </a:cubicBezTo>
                    <a:cubicBezTo>
                      <a:pt x="57" y="20"/>
                      <a:pt x="46" y="4"/>
                      <a:pt x="3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16621">
              <a:off x="715794" y="1206"/>
              <a:ext cx="404461" cy="513763"/>
              <a:chOff x="5311776" y="2430463"/>
              <a:chExt cx="1568450" cy="1992312"/>
            </a:xfrm>
            <a:grpFill/>
          </p:grpSpPr>
          <p:sp>
            <p:nvSpPr>
              <p:cNvPr id="38" name="Freeform 43"/>
              <p:cNvSpPr>
                <a:spLocks noEditPoints="1"/>
              </p:cNvSpPr>
              <p:nvPr/>
            </p:nvSpPr>
            <p:spPr bwMode="auto">
              <a:xfrm>
                <a:off x="5561013" y="2619375"/>
                <a:ext cx="1050925" cy="1803400"/>
              </a:xfrm>
              <a:custGeom>
                <a:avLst/>
                <a:gdLst>
                  <a:gd name="T0" fmla="*/ 157 w 278"/>
                  <a:gd name="T1" fmla="*/ 355 h 478"/>
                  <a:gd name="T2" fmla="*/ 136 w 278"/>
                  <a:gd name="T3" fmla="*/ 371 h 478"/>
                  <a:gd name="T4" fmla="*/ 147 w 278"/>
                  <a:gd name="T5" fmla="*/ 407 h 478"/>
                  <a:gd name="T6" fmla="*/ 155 w 278"/>
                  <a:gd name="T7" fmla="*/ 408 h 478"/>
                  <a:gd name="T8" fmla="*/ 164 w 278"/>
                  <a:gd name="T9" fmla="*/ 436 h 478"/>
                  <a:gd name="T10" fmla="*/ 180 w 278"/>
                  <a:gd name="T11" fmla="*/ 435 h 478"/>
                  <a:gd name="T12" fmla="*/ 195 w 278"/>
                  <a:gd name="T13" fmla="*/ 469 h 478"/>
                  <a:gd name="T14" fmla="*/ 253 w 278"/>
                  <a:gd name="T15" fmla="*/ 456 h 478"/>
                  <a:gd name="T16" fmla="*/ 251 w 278"/>
                  <a:gd name="T17" fmla="*/ 416 h 478"/>
                  <a:gd name="T18" fmla="*/ 270 w 278"/>
                  <a:gd name="T19" fmla="*/ 385 h 478"/>
                  <a:gd name="T20" fmla="*/ 268 w 278"/>
                  <a:gd name="T21" fmla="*/ 344 h 478"/>
                  <a:gd name="T22" fmla="*/ 241 w 278"/>
                  <a:gd name="T23" fmla="*/ 331 h 478"/>
                  <a:gd name="T24" fmla="*/ 277 w 278"/>
                  <a:gd name="T25" fmla="*/ 146 h 478"/>
                  <a:gd name="T26" fmla="*/ 45 w 278"/>
                  <a:gd name="T27" fmla="*/ 57 h 478"/>
                  <a:gd name="T28" fmla="*/ 242 w 278"/>
                  <a:gd name="T29" fmla="*/ 438 h 478"/>
                  <a:gd name="T30" fmla="*/ 198 w 278"/>
                  <a:gd name="T31" fmla="*/ 450 h 478"/>
                  <a:gd name="T32" fmla="*/ 238 w 278"/>
                  <a:gd name="T33" fmla="*/ 419 h 478"/>
                  <a:gd name="T34" fmla="*/ 257 w 278"/>
                  <a:gd name="T35" fmla="*/ 400 h 478"/>
                  <a:gd name="T36" fmla="*/ 177 w 278"/>
                  <a:gd name="T37" fmla="*/ 424 h 478"/>
                  <a:gd name="T38" fmla="*/ 167 w 278"/>
                  <a:gd name="T39" fmla="*/ 422 h 478"/>
                  <a:gd name="T40" fmla="*/ 175 w 278"/>
                  <a:gd name="T41" fmla="*/ 407 h 478"/>
                  <a:gd name="T42" fmla="*/ 213 w 278"/>
                  <a:gd name="T43" fmla="*/ 397 h 478"/>
                  <a:gd name="T44" fmla="*/ 256 w 278"/>
                  <a:gd name="T45" fmla="*/ 384 h 478"/>
                  <a:gd name="T46" fmla="*/ 259 w 278"/>
                  <a:gd name="T47" fmla="*/ 387 h 478"/>
                  <a:gd name="T48" fmla="*/ 244 w 278"/>
                  <a:gd name="T49" fmla="*/ 342 h 478"/>
                  <a:gd name="T50" fmla="*/ 256 w 278"/>
                  <a:gd name="T51" fmla="*/ 347 h 478"/>
                  <a:gd name="T52" fmla="*/ 244 w 278"/>
                  <a:gd name="T53" fmla="*/ 372 h 478"/>
                  <a:gd name="T54" fmla="*/ 152 w 278"/>
                  <a:gd name="T55" fmla="*/ 396 h 478"/>
                  <a:gd name="T56" fmla="*/ 148 w 278"/>
                  <a:gd name="T57" fmla="*/ 375 h 478"/>
                  <a:gd name="T58" fmla="*/ 157 w 278"/>
                  <a:gd name="T59" fmla="*/ 367 h 478"/>
                  <a:gd name="T60" fmla="*/ 202 w 278"/>
                  <a:gd name="T61" fmla="*/ 355 h 478"/>
                  <a:gd name="T62" fmla="*/ 183 w 278"/>
                  <a:gd name="T63" fmla="*/ 30 h 478"/>
                  <a:gd name="T64" fmla="*/ 221 w 278"/>
                  <a:gd name="T65" fmla="*/ 337 h 478"/>
                  <a:gd name="T66" fmla="*/ 198 w 278"/>
                  <a:gd name="T67" fmla="*/ 343 h 478"/>
                  <a:gd name="T68" fmla="*/ 191 w 278"/>
                  <a:gd name="T69" fmla="*/ 181 h 478"/>
                  <a:gd name="T70" fmla="*/ 159 w 278"/>
                  <a:gd name="T71" fmla="*/ 152 h 478"/>
                  <a:gd name="T72" fmla="*/ 139 w 278"/>
                  <a:gd name="T73" fmla="*/ 174 h 478"/>
                  <a:gd name="T74" fmla="*/ 105 w 278"/>
                  <a:gd name="T75" fmla="*/ 191 h 478"/>
                  <a:gd name="T76" fmla="*/ 144 w 278"/>
                  <a:gd name="T77" fmla="*/ 215 h 478"/>
                  <a:gd name="T78" fmla="*/ 169 w 278"/>
                  <a:gd name="T79" fmla="*/ 351 h 478"/>
                  <a:gd name="T80" fmla="*/ 37 w 278"/>
                  <a:gd name="T81" fmla="*/ 89 h 478"/>
                  <a:gd name="T82" fmla="*/ 155 w 278"/>
                  <a:gd name="T83" fmla="*/ 196 h 478"/>
                  <a:gd name="T84" fmla="*/ 171 w 278"/>
                  <a:gd name="T85" fmla="*/ 157 h 478"/>
                  <a:gd name="T86" fmla="*/ 155 w 278"/>
                  <a:gd name="T87" fmla="*/ 196 h 478"/>
                  <a:gd name="T88" fmla="*/ 115 w 278"/>
                  <a:gd name="T89" fmla="*/ 175 h 478"/>
                  <a:gd name="T90" fmla="*/ 140 w 278"/>
                  <a:gd name="T91" fmla="*/ 20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8" h="478">
                    <a:moveTo>
                      <a:pt x="26" y="213"/>
                    </a:moveTo>
                    <a:cubicBezTo>
                      <a:pt x="55" y="272"/>
                      <a:pt x="115" y="306"/>
                      <a:pt x="157" y="355"/>
                    </a:cubicBezTo>
                    <a:cubicBezTo>
                      <a:pt x="157" y="355"/>
                      <a:pt x="156" y="355"/>
                      <a:pt x="156" y="355"/>
                    </a:cubicBezTo>
                    <a:cubicBezTo>
                      <a:pt x="146" y="356"/>
                      <a:pt x="139" y="364"/>
                      <a:pt x="136" y="371"/>
                    </a:cubicBezTo>
                    <a:cubicBezTo>
                      <a:pt x="134" y="379"/>
                      <a:pt x="136" y="386"/>
                      <a:pt x="137" y="392"/>
                    </a:cubicBezTo>
                    <a:cubicBezTo>
                      <a:pt x="138" y="396"/>
                      <a:pt x="140" y="404"/>
                      <a:pt x="147" y="407"/>
                    </a:cubicBezTo>
                    <a:cubicBezTo>
                      <a:pt x="149" y="408"/>
                      <a:pt x="152" y="408"/>
                      <a:pt x="154" y="408"/>
                    </a:cubicBezTo>
                    <a:cubicBezTo>
                      <a:pt x="155" y="408"/>
                      <a:pt x="155" y="408"/>
                      <a:pt x="155" y="408"/>
                    </a:cubicBezTo>
                    <a:cubicBezTo>
                      <a:pt x="153" y="415"/>
                      <a:pt x="154" y="420"/>
                      <a:pt x="155" y="425"/>
                    </a:cubicBezTo>
                    <a:cubicBezTo>
                      <a:pt x="156" y="427"/>
                      <a:pt x="157" y="434"/>
                      <a:pt x="164" y="436"/>
                    </a:cubicBezTo>
                    <a:cubicBezTo>
                      <a:pt x="166" y="437"/>
                      <a:pt x="168" y="437"/>
                      <a:pt x="170" y="437"/>
                    </a:cubicBezTo>
                    <a:cubicBezTo>
                      <a:pt x="173" y="437"/>
                      <a:pt x="177" y="436"/>
                      <a:pt x="180" y="435"/>
                    </a:cubicBezTo>
                    <a:cubicBezTo>
                      <a:pt x="182" y="435"/>
                      <a:pt x="182" y="435"/>
                      <a:pt x="182" y="435"/>
                    </a:cubicBezTo>
                    <a:cubicBezTo>
                      <a:pt x="187" y="446"/>
                      <a:pt x="186" y="460"/>
                      <a:pt x="195" y="469"/>
                    </a:cubicBezTo>
                    <a:cubicBezTo>
                      <a:pt x="205" y="478"/>
                      <a:pt x="218" y="476"/>
                      <a:pt x="229" y="473"/>
                    </a:cubicBezTo>
                    <a:cubicBezTo>
                      <a:pt x="238" y="470"/>
                      <a:pt x="248" y="466"/>
                      <a:pt x="253" y="456"/>
                    </a:cubicBezTo>
                    <a:cubicBezTo>
                      <a:pt x="259" y="443"/>
                      <a:pt x="251" y="429"/>
                      <a:pt x="250" y="416"/>
                    </a:cubicBezTo>
                    <a:cubicBezTo>
                      <a:pt x="251" y="416"/>
                      <a:pt x="251" y="416"/>
                      <a:pt x="251" y="416"/>
                    </a:cubicBezTo>
                    <a:cubicBezTo>
                      <a:pt x="255" y="414"/>
                      <a:pt x="260" y="413"/>
                      <a:pt x="264" y="410"/>
                    </a:cubicBezTo>
                    <a:cubicBezTo>
                      <a:pt x="275" y="402"/>
                      <a:pt x="272" y="389"/>
                      <a:pt x="270" y="385"/>
                    </a:cubicBezTo>
                    <a:cubicBezTo>
                      <a:pt x="270" y="382"/>
                      <a:pt x="269" y="378"/>
                      <a:pt x="264" y="375"/>
                    </a:cubicBezTo>
                    <a:cubicBezTo>
                      <a:pt x="273" y="365"/>
                      <a:pt x="269" y="350"/>
                      <a:pt x="268" y="344"/>
                    </a:cubicBezTo>
                    <a:cubicBezTo>
                      <a:pt x="267" y="340"/>
                      <a:pt x="264" y="331"/>
                      <a:pt x="254" y="329"/>
                    </a:cubicBezTo>
                    <a:cubicBezTo>
                      <a:pt x="249" y="328"/>
                      <a:pt x="244" y="330"/>
                      <a:pt x="241" y="331"/>
                    </a:cubicBezTo>
                    <a:cubicBezTo>
                      <a:pt x="239" y="332"/>
                      <a:pt x="236" y="332"/>
                      <a:pt x="233" y="333"/>
                    </a:cubicBezTo>
                    <a:cubicBezTo>
                      <a:pt x="242" y="270"/>
                      <a:pt x="276" y="211"/>
                      <a:pt x="277" y="146"/>
                    </a:cubicBezTo>
                    <a:cubicBezTo>
                      <a:pt x="278" y="93"/>
                      <a:pt x="246" y="43"/>
                      <a:pt x="197" y="22"/>
                    </a:cubicBezTo>
                    <a:cubicBezTo>
                      <a:pt x="146" y="0"/>
                      <a:pt x="82" y="15"/>
                      <a:pt x="45" y="57"/>
                    </a:cubicBezTo>
                    <a:cubicBezTo>
                      <a:pt x="7" y="99"/>
                      <a:pt x="0" y="163"/>
                      <a:pt x="26" y="213"/>
                    </a:cubicBezTo>
                    <a:moveTo>
                      <a:pt x="242" y="438"/>
                    </a:moveTo>
                    <a:cubicBezTo>
                      <a:pt x="245" y="452"/>
                      <a:pt x="238" y="457"/>
                      <a:pt x="226" y="461"/>
                    </a:cubicBezTo>
                    <a:cubicBezTo>
                      <a:pt x="213" y="465"/>
                      <a:pt x="202" y="465"/>
                      <a:pt x="198" y="450"/>
                    </a:cubicBezTo>
                    <a:cubicBezTo>
                      <a:pt x="197" y="444"/>
                      <a:pt x="196" y="438"/>
                      <a:pt x="194" y="432"/>
                    </a:cubicBezTo>
                    <a:cubicBezTo>
                      <a:pt x="238" y="419"/>
                      <a:pt x="238" y="419"/>
                      <a:pt x="238" y="419"/>
                    </a:cubicBezTo>
                    <a:cubicBezTo>
                      <a:pt x="239" y="425"/>
                      <a:pt x="241" y="432"/>
                      <a:pt x="242" y="438"/>
                    </a:cubicBezTo>
                    <a:moveTo>
                      <a:pt x="257" y="400"/>
                    </a:moveTo>
                    <a:cubicBezTo>
                      <a:pt x="255" y="402"/>
                      <a:pt x="251" y="403"/>
                      <a:pt x="247" y="404"/>
                    </a:cubicBezTo>
                    <a:cubicBezTo>
                      <a:pt x="177" y="424"/>
                      <a:pt x="177" y="424"/>
                      <a:pt x="177" y="424"/>
                    </a:cubicBezTo>
                    <a:cubicBezTo>
                      <a:pt x="175" y="424"/>
                      <a:pt x="170" y="426"/>
                      <a:pt x="168" y="425"/>
                    </a:cubicBezTo>
                    <a:cubicBezTo>
                      <a:pt x="168" y="425"/>
                      <a:pt x="168" y="425"/>
                      <a:pt x="167" y="422"/>
                    </a:cubicBezTo>
                    <a:cubicBezTo>
                      <a:pt x="166" y="418"/>
                      <a:pt x="166" y="415"/>
                      <a:pt x="167" y="413"/>
                    </a:cubicBezTo>
                    <a:cubicBezTo>
                      <a:pt x="168" y="410"/>
                      <a:pt x="171" y="407"/>
                      <a:pt x="175" y="407"/>
                    </a:cubicBezTo>
                    <a:cubicBezTo>
                      <a:pt x="175" y="407"/>
                      <a:pt x="176" y="407"/>
                      <a:pt x="176" y="407"/>
                    </a:cubicBezTo>
                    <a:cubicBezTo>
                      <a:pt x="182" y="405"/>
                      <a:pt x="198" y="401"/>
                      <a:pt x="213" y="397"/>
                    </a:cubicBezTo>
                    <a:cubicBezTo>
                      <a:pt x="229" y="392"/>
                      <a:pt x="244" y="388"/>
                      <a:pt x="250" y="386"/>
                    </a:cubicBezTo>
                    <a:cubicBezTo>
                      <a:pt x="252" y="385"/>
                      <a:pt x="254" y="384"/>
                      <a:pt x="256" y="384"/>
                    </a:cubicBezTo>
                    <a:cubicBezTo>
                      <a:pt x="256" y="384"/>
                      <a:pt x="256" y="385"/>
                      <a:pt x="257" y="385"/>
                    </a:cubicBezTo>
                    <a:cubicBezTo>
                      <a:pt x="258" y="385"/>
                      <a:pt x="258" y="385"/>
                      <a:pt x="259" y="387"/>
                    </a:cubicBezTo>
                    <a:cubicBezTo>
                      <a:pt x="261" y="396"/>
                      <a:pt x="259" y="399"/>
                      <a:pt x="257" y="400"/>
                    </a:cubicBezTo>
                    <a:moveTo>
                      <a:pt x="244" y="342"/>
                    </a:moveTo>
                    <a:cubicBezTo>
                      <a:pt x="247" y="342"/>
                      <a:pt x="250" y="341"/>
                      <a:pt x="252" y="341"/>
                    </a:cubicBezTo>
                    <a:cubicBezTo>
                      <a:pt x="254" y="341"/>
                      <a:pt x="255" y="342"/>
                      <a:pt x="256" y="347"/>
                    </a:cubicBezTo>
                    <a:cubicBezTo>
                      <a:pt x="259" y="358"/>
                      <a:pt x="259" y="364"/>
                      <a:pt x="255" y="367"/>
                    </a:cubicBezTo>
                    <a:cubicBezTo>
                      <a:pt x="252" y="370"/>
                      <a:pt x="248" y="371"/>
                      <a:pt x="244" y="372"/>
                    </a:cubicBezTo>
                    <a:cubicBezTo>
                      <a:pt x="162" y="395"/>
                      <a:pt x="162" y="395"/>
                      <a:pt x="162" y="395"/>
                    </a:cubicBezTo>
                    <a:cubicBezTo>
                      <a:pt x="159" y="396"/>
                      <a:pt x="154" y="397"/>
                      <a:pt x="152" y="396"/>
                    </a:cubicBezTo>
                    <a:cubicBezTo>
                      <a:pt x="150" y="395"/>
                      <a:pt x="150" y="393"/>
                      <a:pt x="149" y="389"/>
                    </a:cubicBezTo>
                    <a:cubicBezTo>
                      <a:pt x="148" y="384"/>
                      <a:pt x="146" y="379"/>
                      <a:pt x="148" y="375"/>
                    </a:cubicBezTo>
                    <a:cubicBezTo>
                      <a:pt x="149" y="371"/>
                      <a:pt x="153" y="367"/>
                      <a:pt x="157" y="367"/>
                    </a:cubicBezTo>
                    <a:cubicBezTo>
                      <a:pt x="157" y="367"/>
                      <a:pt x="157" y="367"/>
                      <a:pt x="157" y="367"/>
                    </a:cubicBezTo>
                    <a:cubicBezTo>
                      <a:pt x="158" y="367"/>
                      <a:pt x="158" y="367"/>
                      <a:pt x="159" y="367"/>
                    </a:cubicBezTo>
                    <a:cubicBezTo>
                      <a:pt x="166" y="365"/>
                      <a:pt x="184" y="359"/>
                      <a:pt x="202" y="355"/>
                    </a:cubicBezTo>
                    <a:cubicBezTo>
                      <a:pt x="220" y="350"/>
                      <a:pt x="237" y="345"/>
                      <a:pt x="244" y="342"/>
                    </a:cubicBezTo>
                    <a:moveTo>
                      <a:pt x="183" y="30"/>
                    </a:moveTo>
                    <a:cubicBezTo>
                      <a:pt x="238" y="48"/>
                      <a:pt x="270" y="103"/>
                      <a:pt x="265" y="158"/>
                    </a:cubicBezTo>
                    <a:cubicBezTo>
                      <a:pt x="259" y="220"/>
                      <a:pt x="228" y="276"/>
                      <a:pt x="221" y="337"/>
                    </a:cubicBezTo>
                    <a:cubicBezTo>
                      <a:pt x="214" y="339"/>
                      <a:pt x="206" y="341"/>
                      <a:pt x="198" y="343"/>
                    </a:cubicBezTo>
                    <a:cubicBezTo>
                      <a:pt x="198" y="343"/>
                      <a:pt x="198" y="343"/>
                      <a:pt x="198" y="343"/>
                    </a:cubicBezTo>
                    <a:cubicBezTo>
                      <a:pt x="181" y="300"/>
                      <a:pt x="167" y="256"/>
                      <a:pt x="155" y="211"/>
                    </a:cubicBezTo>
                    <a:cubicBezTo>
                      <a:pt x="167" y="200"/>
                      <a:pt x="182" y="194"/>
                      <a:pt x="191" y="181"/>
                    </a:cubicBezTo>
                    <a:cubicBezTo>
                      <a:pt x="199" y="171"/>
                      <a:pt x="201" y="156"/>
                      <a:pt x="191" y="146"/>
                    </a:cubicBezTo>
                    <a:cubicBezTo>
                      <a:pt x="180" y="137"/>
                      <a:pt x="167" y="142"/>
                      <a:pt x="159" y="152"/>
                    </a:cubicBezTo>
                    <a:cubicBezTo>
                      <a:pt x="153" y="161"/>
                      <a:pt x="148" y="171"/>
                      <a:pt x="145" y="182"/>
                    </a:cubicBezTo>
                    <a:cubicBezTo>
                      <a:pt x="143" y="179"/>
                      <a:pt x="141" y="176"/>
                      <a:pt x="139" y="174"/>
                    </a:cubicBezTo>
                    <a:cubicBezTo>
                      <a:pt x="131" y="166"/>
                      <a:pt x="119" y="159"/>
                      <a:pt x="109" y="164"/>
                    </a:cubicBezTo>
                    <a:cubicBezTo>
                      <a:pt x="100" y="169"/>
                      <a:pt x="99" y="184"/>
                      <a:pt x="105" y="191"/>
                    </a:cubicBezTo>
                    <a:cubicBezTo>
                      <a:pt x="115" y="202"/>
                      <a:pt x="130" y="208"/>
                      <a:pt x="143" y="215"/>
                    </a:cubicBezTo>
                    <a:cubicBezTo>
                      <a:pt x="143" y="215"/>
                      <a:pt x="144" y="215"/>
                      <a:pt x="144" y="215"/>
                    </a:cubicBezTo>
                    <a:cubicBezTo>
                      <a:pt x="156" y="260"/>
                      <a:pt x="170" y="303"/>
                      <a:pt x="187" y="346"/>
                    </a:cubicBezTo>
                    <a:cubicBezTo>
                      <a:pt x="180" y="348"/>
                      <a:pt x="174" y="350"/>
                      <a:pt x="169" y="351"/>
                    </a:cubicBezTo>
                    <a:cubicBezTo>
                      <a:pt x="139" y="313"/>
                      <a:pt x="98" y="285"/>
                      <a:pt x="66" y="249"/>
                    </a:cubicBezTo>
                    <a:cubicBezTo>
                      <a:pt x="25" y="205"/>
                      <a:pt x="8" y="145"/>
                      <a:pt x="37" y="89"/>
                    </a:cubicBezTo>
                    <a:cubicBezTo>
                      <a:pt x="64" y="38"/>
                      <a:pt x="128" y="12"/>
                      <a:pt x="183" y="30"/>
                    </a:cubicBezTo>
                    <a:moveTo>
                      <a:pt x="155" y="196"/>
                    </a:moveTo>
                    <a:cubicBezTo>
                      <a:pt x="156" y="188"/>
                      <a:pt x="158" y="180"/>
                      <a:pt x="162" y="172"/>
                    </a:cubicBezTo>
                    <a:cubicBezTo>
                      <a:pt x="164" y="167"/>
                      <a:pt x="167" y="160"/>
                      <a:pt x="171" y="157"/>
                    </a:cubicBezTo>
                    <a:cubicBezTo>
                      <a:pt x="184" y="146"/>
                      <a:pt x="188" y="163"/>
                      <a:pt x="184" y="171"/>
                    </a:cubicBezTo>
                    <a:cubicBezTo>
                      <a:pt x="179" y="182"/>
                      <a:pt x="166" y="189"/>
                      <a:pt x="155" y="196"/>
                    </a:cubicBezTo>
                    <a:moveTo>
                      <a:pt x="140" y="200"/>
                    </a:moveTo>
                    <a:cubicBezTo>
                      <a:pt x="127" y="193"/>
                      <a:pt x="106" y="181"/>
                      <a:pt x="115" y="175"/>
                    </a:cubicBezTo>
                    <a:cubicBezTo>
                      <a:pt x="120" y="171"/>
                      <a:pt x="130" y="182"/>
                      <a:pt x="133" y="185"/>
                    </a:cubicBezTo>
                    <a:cubicBezTo>
                      <a:pt x="136" y="189"/>
                      <a:pt x="139" y="194"/>
                      <a:pt x="140" y="2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5440363" y="3479800"/>
                <a:ext cx="185738" cy="158750"/>
              </a:xfrm>
              <a:custGeom>
                <a:avLst/>
                <a:gdLst>
                  <a:gd name="T0" fmla="*/ 14 w 49"/>
                  <a:gd name="T1" fmla="*/ 37 h 42"/>
                  <a:gd name="T2" fmla="*/ 43 w 49"/>
                  <a:gd name="T3" fmla="*/ 14 h 42"/>
                  <a:gd name="T4" fmla="*/ 35 w 49"/>
                  <a:gd name="T5" fmla="*/ 5 h 42"/>
                  <a:gd name="T6" fmla="*/ 6 w 49"/>
                  <a:gd name="T7" fmla="*/ 29 h 42"/>
                  <a:gd name="T8" fmla="*/ 14 w 49"/>
                  <a:gd name="T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2">
                    <a:moveTo>
                      <a:pt x="14" y="37"/>
                    </a:moveTo>
                    <a:cubicBezTo>
                      <a:pt x="43" y="14"/>
                      <a:pt x="43" y="14"/>
                      <a:pt x="43" y="14"/>
                    </a:cubicBezTo>
                    <a:cubicBezTo>
                      <a:pt x="49" y="9"/>
                      <a:pt x="41" y="0"/>
                      <a:pt x="35" y="5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34"/>
                      <a:pt x="8" y="42"/>
                      <a:pt x="1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5311776" y="3235325"/>
                <a:ext cx="196850" cy="44450"/>
              </a:xfrm>
              <a:custGeom>
                <a:avLst/>
                <a:gdLst>
                  <a:gd name="T0" fmla="*/ 8 w 52"/>
                  <a:gd name="T1" fmla="*/ 12 h 12"/>
                  <a:gd name="T2" fmla="*/ 44 w 52"/>
                  <a:gd name="T3" fmla="*/ 12 h 12"/>
                  <a:gd name="T4" fmla="*/ 44 w 52"/>
                  <a:gd name="T5" fmla="*/ 0 h 12"/>
                  <a:gd name="T6" fmla="*/ 8 w 52"/>
                  <a:gd name="T7" fmla="*/ 0 h 12"/>
                  <a:gd name="T8" fmla="*/ 8 w 5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">
                    <a:moveTo>
                      <a:pt x="8" y="12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52" y="12"/>
                      <a:pt x="52" y="0"/>
                      <a:pt x="4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12"/>
                      <a:pt x="8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5354638" y="2841625"/>
                <a:ext cx="211138" cy="120650"/>
              </a:xfrm>
              <a:custGeom>
                <a:avLst/>
                <a:gdLst>
                  <a:gd name="T0" fmla="*/ 7 w 56"/>
                  <a:gd name="T1" fmla="*/ 14 h 32"/>
                  <a:gd name="T2" fmla="*/ 43 w 56"/>
                  <a:gd name="T3" fmla="*/ 29 h 32"/>
                  <a:gd name="T4" fmla="*/ 49 w 56"/>
                  <a:gd name="T5" fmla="*/ 19 h 32"/>
                  <a:gd name="T6" fmla="*/ 13 w 56"/>
                  <a:gd name="T7" fmla="*/ 3 h 32"/>
                  <a:gd name="T8" fmla="*/ 7 w 56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7" y="14"/>
                    </a:moveTo>
                    <a:cubicBezTo>
                      <a:pt x="19" y="19"/>
                      <a:pt x="31" y="24"/>
                      <a:pt x="43" y="29"/>
                    </a:cubicBezTo>
                    <a:cubicBezTo>
                      <a:pt x="50" y="32"/>
                      <a:pt x="56" y="22"/>
                      <a:pt x="49" y="19"/>
                    </a:cubicBezTo>
                    <a:cubicBezTo>
                      <a:pt x="37" y="14"/>
                      <a:pt x="25" y="8"/>
                      <a:pt x="13" y="3"/>
                    </a:cubicBezTo>
                    <a:cubicBezTo>
                      <a:pt x="6" y="0"/>
                      <a:pt x="0" y="11"/>
                      <a:pt x="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5580063" y="2551113"/>
                <a:ext cx="174625" cy="158750"/>
              </a:xfrm>
              <a:custGeom>
                <a:avLst/>
                <a:gdLst>
                  <a:gd name="T0" fmla="*/ 32 w 46"/>
                  <a:gd name="T1" fmla="*/ 37 h 42"/>
                  <a:gd name="T2" fmla="*/ 40 w 46"/>
                  <a:gd name="T3" fmla="*/ 28 h 42"/>
                  <a:gd name="T4" fmla="*/ 14 w 46"/>
                  <a:gd name="T5" fmla="*/ 5 h 42"/>
                  <a:gd name="T6" fmla="*/ 6 w 46"/>
                  <a:gd name="T7" fmla="*/ 13 h 42"/>
                  <a:gd name="T8" fmla="*/ 32 w 46"/>
                  <a:gd name="T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32" y="37"/>
                    </a:moveTo>
                    <a:cubicBezTo>
                      <a:pt x="38" y="42"/>
                      <a:pt x="46" y="34"/>
                      <a:pt x="40" y="28"/>
                    </a:cubicBezTo>
                    <a:cubicBezTo>
                      <a:pt x="32" y="21"/>
                      <a:pt x="23" y="13"/>
                      <a:pt x="14" y="5"/>
                    </a:cubicBezTo>
                    <a:cubicBezTo>
                      <a:pt x="9" y="0"/>
                      <a:pt x="0" y="8"/>
                      <a:pt x="6" y="13"/>
                    </a:cubicBezTo>
                    <a:lnTo>
                      <a:pt x="3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3" name="Freeform 48"/>
              <p:cNvSpPr>
                <a:spLocks/>
              </p:cNvSpPr>
              <p:nvPr/>
            </p:nvSpPr>
            <p:spPr bwMode="auto">
              <a:xfrm>
                <a:off x="5957888" y="2430463"/>
                <a:ext cx="60325" cy="147638"/>
              </a:xfrm>
              <a:custGeom>
                <a:avLst/>
                <a:gdLst>
                  <a:gd name="T0" fmla="*/ 3 w 16"/>
                  <a:gd name="T1" fmla="*/ 31 h 39"/>
                  <a:gd name="T2" fmla="*/ 15 w 16"/>
                  <a:gd name="T3" fmla="*/ 31 h 39"/>
                  <a:gd name="T4" fmla="*/ 13 w 16"/>
                  <a:gd name="T5" fmla="*/ 8 h 39"/>
                  <a:gd name="T6" fmla="*/ 1 w 16"/>
                  <a:gd name="T7" fmla="*/ 8 h 39"/>
                  <a:gd name="T8" fmla="*/ 3 w 16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9">
                    <a:moveTo>
                      <a:pt x="3" y="31"/>
                    </a:moveTo>
                    <a:cubicBezTo>
                      <a:pt x="4" y="39"/>
                      <a:pt x="16" y="39"/>
                      <a:pt x="15" y="31"/>
                    </a:cubicBezTo>
                    <a:cubicBezTo>
                      <a:pt x="14" y="23"/>
                      <a:pt x="13" y="15"/>
                      <a:pt x="13" y="8"/>
                    </a:cubicBezTo>
                    <a:cubicBezTo>
                      <a:pt x="12" y="0"/>
                      <a:pt x="0" y="0"/>
                      <a:pt x="1" y="8"/>
                    </a:cubicBezTo>
                    <a:cubicBezTo>
                      <a:pt x="1" y="15"/>
                      <a:pt x="2" y="2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4" name="Freeform 49"/>
              <p:cNvSpPr>
                <a:spLocks/>
              </p:cNvSpPr>
              <p:nvPr/>
            </p:nvSpPr>
            <p:spPr bwMode="auto">
              <a:xfrm>
                <a:off x="6313488" y="2446338"/>
                <a:ext cx="117475" cy="188913"/>
              </a:xfrm>
              <a:custGeom>
                <a:avLst/>
                <a:gdLst>
                  <a:gd name="T0" fmla="*/ 14 w 31"/>
                  <a:gd name="T1" fmla="*/ 43 h 50"/>
                  <a:gd name="T2" fmla="*/ 28 w 31"/>
                  <a:gd name="T3" fmla="*/ 13 h 50"/>
                  <a:gd name="T4" fmla="*/ 17 w 31"/>
                  <a:gd name="T5" fmla="*/ 7 h 50"/>
                  <a:gd name="T6" fmla="*/ 4 w 31"/>
                  <a:gd name="T7" fmla="*/ 37 h 50"/>
                  <a:gd name="T8" fmla="*/ 14 w 31"/>
                  <a:gd name="T9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14" y="43"/>
                    </a:moveTo>
                    <a:cubicBezTo>
                      <a:pt x="18" y="33"/>
                      <a:pt x="23" y="23"/>
                      <a:pt x="28" y="13"/>
                    </a:cubicBezTo>
                    <a:cubicBezTo>
                      <a:pt x="31" y="6"/>
                      <a:pt x="20" y="0"/>
                      <a:pt x="17" y="7"/>
                    </a:cubicBezTo>
                    <a:cubicBezTo>
                      <a:pt x="13" y="17"/>
                      <a:pt x="8" y="27"/>
                      <a:pt x="4" y="37"/>
                    </a:cubicBezTo>
                    <a:cubicBezTo>
                      <a:pt x="0" y="44"/>
                      <a:pt x="11" y="50"/>
                      <a:pt x="1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5" name="Freeform 50"/>
              <p:cNvSpPr>
                <a:spLocks/>
              </p:cNvSpPr>
              <p:nvPr/>
            </p:nvSpPr>
            <p:spPr bwMode="auto">
              <a:xfrm>
                <a:off x="6675438" y="3197225"/>
                <a:ext cx="204788" cy="44450"/>
              </a:xfrm>
              <a:custGeom>
                <a:avLst/>
                <a:gdLst>
                  <a:gd name="T0" fmla="*/ 8 w 54"/>
                  <a:gd name="T1" fmla="*/ 12 h 12"/>
                  <a:gd name="T2" fmla="*/ 47 w 54"/>
                  <a:gd name="T3" fmla="*/ 12 h 12"/>
                  <a:gd name="T4" fmla="*/ 47 w 54"/>
                  <a:gd name="T5" fmla="*/ 0 h 12"/>
                  <a:gd name="T6" fmla="*/ 8 w 54"/>
                  <a:gd name="T7" fmla="*/ 0 h 12"/>
                  <a:gd name="T8" fmla="*/ 8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8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4" y="12"/>
                      <a:pt x="54" y="0"/>
                      <a:pt x="4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12"/>
                      <a:pt x="8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6645276" y="2901950"/>
                <a:ext cx="185738" cy="114300"/>
              </a:xfrm>
              <a:custGeom>
                <a:avLst/>
                <a:gdLst>
                  <a:gd name="T0" fmla="*/ 13 w 49"/>
                  <a:gd name="T1" fmla="*/ 27 h 30"/>
                  <a:gd name="T2" fmla="*/ 42 w 49"/>
                  <a:gd name="T3" fmla="*/ 14 h 30"/>
                  <a:gd name="T4" fmla="*/ 36 w 49"/>
                  <a:gd name="T5" fmla="*/ 3 h 30"/>
                  <a:gd name="T6" fmla="*/ 7 w 49"/>
                  <a:gd name="T7" fmla="*/ 16 h 30"/>
                  <a:gd name="T8" fmla="*/ 13 w 49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0">
                    <a:moveTo>
                      <a:pt x="13" y="27"/>
                    </a:moveTo>
                    <a:cubicBezTo>
                      <a:pt x="23" y="22"/>
                      <a:pt x="33" y="18"/>
                      <a:pt x="42" y="14"/>
                    </a:cubicBezTo>
                    <a:cubicBezTo>
                      <a:pt x="49" y="11"/>
                      <a:pt x="43" y="0"/>
                      <a:pt x="36" y="3"/>
                    </a:cubicBezTo>
                    <a:cubicBezTo>
                      <a:pt x="27" y="8"/>
                      <a:pt x="17" y="12"/>
                      <a:pt x="7" y="16"/>
                    </a:cubicBezTo>
                    <a:cubicBezTo>
                      <a:pt x="0" y="19"/>
                      <a:pt x="6" y="30"/>
                      <a:pt x="1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auto">
              <a:xfrm>
                <a:off x="6532563" y="2649538"/>
                <a:ext cx="153988" cy="136525"/>
              </a:xfrm>
              <a:custGeom>
                <a:avLst/>
                <a:gdLst>
                  <a:gd name="T0" fmla="*/ 12 w 41"/>
                  <a:gd name="T1" fmla="*/ 32 h 36"/>
                  <a:gd name="T2" fmla="*/ 35 w 41"/>
                  <a:gd name="T3" fmla="*/ 15 h 36"/>
                  <a:gd name="T4" fmla="*/ 29 w 41"/>
                  <a:gd name="T5" fmla="*/ 5 h 36"/>
                  <a:gd name="T6" fmla="*/ 6 w 41"/>
                  <a:gd name="T7" fmla="*/ 22 h 36"/>
                  <a:gd name="T8" fmla="*/ 12 w 41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6">
                    <a:moveTo>
                      <a:pt x="12" y="32"/>
                    </a:moveTo>
                    <a:cubicBezTo>
                      <a:pt x="20" y="26"/>
                      <a:pt x="27" y="21"/>
                      <a:pt x="35" y="15"/>
                    </a:cubicBezTo>
                    <a:cubicBezTo>
                      <a:pt x="41" y="11"/>
                      <a:pt x="35" y="0"/>
                      <a:pt x="29" y="5"/>
                    </a:cubicBezTo>
                    <a:cubicBezTo>
                      <a:pt x="21" y="10"/>
                      <a:pt x="14" y="16"/>
                      <a:pt x="6" y="22"/>
                    </a:cubicBezTo>
                    <a:cubicBezTo>
                      <a:pt x="0" y="26"/>
                      <a:pt x="6" y="36"/>
                      <a:pt x="12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30" name="Freeform 80"/>
            <p:cNvSpPr>
              <a:spLocks noEditPoints="1"/>
            </p:cNvSpPr>
            <p:nvPr/>
          </p:nvSpPr>
          <p:spPr bwMode="auto">
            <a:xfrm rot="8648099">
              <a:off x="523380" y="515611"/>
              <a:ext cx="543742" cy="386743"/>
            </a:xfrm>
            <a:custGeom>
              <a:avLst/>
              <a:gdLst>
                <a:gd name="T0" fmla="*/ 414 w 617"/>
                <a:gd name="T1" fmla="*/ 4 h 438"/>
                <a:gd name="T2" fmla="*/ 206 w 617"/>
                <a:gd name="T3" fmla="*/ 165 h 438"/>
                <a:gd name="T4" fmla="*/ 163 w 617"/>
                <a:gd name="T5" fmla="*/ 157 h 438"/>
                <a:gd name="T6" fmla="*/ 141 w 617"/>
                <a:gd name="T7" fmla="*/ 120 h 438"/>
                <a:gd name="T8" fmla="*/ 96 w 617"/>
                <a:gd name="T9" fmla="*/ 110 h 438"/>
                <a:gd name="T10" fmla="*/ 111 w 617"/>
                <a:gd name="T11" fmla="*/ 152 h 438"/>
                <a:gd name="T12" fmla="*/ 89 w 617"/>
                <a:gd name="T13" fmla="*/ 149 h 438"/>
                <a:gd name="T14" fmla="*/ 66 w 617"/>
                <a:gd name="T15" fmla="*/ 112 h 438"/>
                <a:gd name="T16" fmla="*/ 22 w 617"/>
                <a:gd name="T17" fmla="*/ 102 h 438"/>
                <a:gd name="T18" fmla="*/ 38 w 617"/>
                <a:gd name="T19" fmla="*/ 146 h 438"/>
                <a:gd name="T20" fmla="*/ 4 w 617"/>
                <a:gd name="T21" fmla="*/ 179 h 438"/>
                <a:gd name="T22" fmla="*/ 43 w 617"/>
                <a:gd name="T23" fmla="*/ 192 h 438"/>
                <a:gd name="T24" fmla="*/ 67 w 617"/>
                <a:gd name="T25" fmla="*/ 178 h 438"/>
                <a:gd name="T26" fmla="*/ 84 w 617"/>
                <a:gd name="T27" fmla="*/ 160 h 438"/>
                <a:gd name="T28" fmla="*/ 78 w 617"/>
                <a:gd name="T29" fmla="*/ 189 h 438"/>
                <a:gd name="T30" fmla="*/ 117 w 617"/>
                <a:gd name="T31" fmla="*/ 202 h 438"/>
                <a:gd name="T32" fmla="*/ 141 w 617"/>
                <a:gd name="T33" fmla="*/ 188 h 438"/>
                <a:gd name="T34" fmla="*/ 159 w 617"/>
                <a:gd name="T35" fmla="*/ 170 h 438"/>
                <a:gd name="T36" fmla="*/ 262 w 617"/>
                <a:gd name="T37" fmla="*/ 357 h 438"/>
                <a:gd name="T38" fmla="*/ 596 w 617"/>
                <a:gd name="T39" fmla="*/ 286 h 438"/>
                <a:gd name="T40" fmla="*/ 125 w 617"/>
                <a:gd name="T41" fmla="*/ 152 h 438"/>
                <a:gd name="T42" fmla="*/ 123 w 617"/>
                <a:gd name="T43" fmla="*/ 127 h 438"/>
                <a:gd name="T44" fmla="*/ 141 w 617"/>
                <a:gd name="T45" fmla="*/ 144 h 438"/>
                <a:gd name="T46" fmla="*/ 126 w 617"/>
                <a:gd name="T47" fmla="*/ 154 h 438"/>
                <a:gd name="T48" fmla="*/ 59 w 617"/>
                <a:gd name="T49" fmla="*/ 121 h 438"/>
                <a:gd name="T50" fmla="*/ 74 w 617"/>
                <a:gd name="T51" fmla="*/ 147 h 438"/>
                <a:gd name="T52" fmla="*/ 51 w 617"/>
                <a:gd name="T53" fmla="*/ 144 h 438"/>
                <a:gd name="T54" fmla="*/ 48 w 617"/>
                <a:gd name="T55" fmla="*/ 119 h 438"/>
                <a:gd name="T56" fmla="*/ 49 w 617"/>
                <a:gd name="T57" fmla="*/ 179 h 438"/>
                <a:gd name="T58" fmla="*/ 38 w 617"/>
                <a:gd name="T59" fmla="*/ 180 h 438"/>
                <a:gd name="T60" fmla="*/ 46 w 617"/>
                <a:gd name="T61" fmla="*/ 156 h 438"/>
                <a:gd name="T62" fmla="*/ 70 w 617"/>
                <a:gd name="T63" fmla="*/ 159 h 438"/>
                <a:gd name="T64" fmla="*/ 123 w 617"/>
                <a:gd name="T65" fmla="*/ 189 h 438"/>
                <a:gd name="T66" fmla="*/ 112 w 617"/>
                <a:gd name="T67" fmla="*/ 190 h 438"/>
                <a:gd name="T68" fmla="*/ 120 w 617"/>
                <a:gd name="T69" fmla="*/ 166 h 438"/>
                <a:gd name="T70" fmla="*/ 144 w 617"/>
                <a:gd name="T71" fmla="*/ 168 h 438"/>
                <a:gd name="T72" fmla="*/ 517 w 617"/>
                <a:gd name="T73" fmla="*/ 372 h 438"/>
                <a:gd name="T74" fmla="*/ 215 w 617"/>
                <a:gd name="T75" fmla="*/ 179 h 438"/>
                <a:gd name="T76" fmla="*/ 308 w 617"/>
                <a:gd name="T77" fmla="*/ 316 h 438"/>
                <a:gd name="T78" fmla="*/ 532 w 617"/>
                <a:gd name="T79" fmla="*/ 146 h 438"/>
                <a:gd name="T80" fmla="*/ 272 w 617"/>
                <a:gd name="T81" fmla="*/ 158 h 438"/>
                <a:gd name="T82" fmla="*/ 218 w 617"/>
                <a:gd name="T83" fmla="*/ 167 h 438"/>
                <a:gd name="T84" fmla="*/ 397 w 617"/>
                <a:gd name="T85" fmla="*/ 16 h 438"/>
                <a:gd name="T86" fmla="*/ 517 w 617"/>
                <a:gd name="T87" fmla="*/ 372 h 438"/>
                <a:gd name="T88" fmla="*/ 390 w 617"/>
                <a:gd name="T89" fmla="*/ 212 h 438"/>
                <a:gd name="T90" fmla="*/ 429 w 617"/>
                <a:gd name="T91" fmla="*/ 205 h 438"/>
                <a:gd name="T92" fmla="*/ 391 w 617"/>
                <a:gd name="T93" fmla="*/ 197 h 438"/>
                <a:gd name="T94" fmla="*/ 395 w 617"/>
                <a:gd name="T95" fmla="*/ 147 h 438"/>
                <a:gd name="T96" fmla="*/ 421 w 617"/>
                <a:gd name="T97" fmla="*/ 275 h 438"/>
                <a:gd name="T98" fmla="*/ 342 w 617"/>
                <a:gd name="T99" fmla="*/ 200 h 438"/>
                <a:gd name="T100" fmla="*/ 331 w 617"/>
                <a:gd name="T101" fmla="*/ 229 h 438"/>
                <a:gd name="T102" fmla="*/ 473 w 617"/>
                <a:gd name="T103" fmla="*/ 178 h 438"/>
                <a:gd name="T104" fmla="*/ 473 w 617"/>
                <a:gd name="T105" fmla="*/ 177 h 438"/>
                <a:gd name="T106" fmla="*/ 333 w 617"/>
                <a:gd name="T107" fmla="*/ 187 h 438"/>
                <a:gd name="T108" fmla="*/ 375 w 617"/>
                <a:gd name="T109" fmla="*/ 81 h 438"/>
                <a:gd name="T110" fmla="*/ 521 w 617"/>
                <a:gd name="T111" fmla="*/ 274 h 438"/>
                <a:gd name="T112" fmla="*/ 276 w 617"/>
                <a:gd name="T113" fmla="*/ 240 h 438"/>
                <a:gd name="T114" fmla="*/ 330 w 617"/>
                <a:gd name="T115" fmla="*/ 19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7" h="438">
                  <a:moveTo>
                    <a:pt x="586" y="118"/>
                  </a:moveTo>
                  <a:cubicBezTo>
                    <a:pt x="555" y="53"/>
                    <a:pt x="486" y="7"/>
                    <a:pt x="414" y="4"/>
                  </a:cubicBezTo>
                  <a:cubicBezTo>
                    <a:pt x="327" y="0"/>
                    <a:pt x="250" y="52"/>
                    <a:pt x="217" y="131"/>
                  </a:cubicBezTo>
                  <a:cubicBezTo>
                    <a:pt x="212" y="143"/>
                    <a:pt x="209" y="154"/>
                    <a:pt x="206" y="165"/>
                  </a:cubicBezTo>
                  <a:cubicBezTo>
                    <a:pt x="192" y="163"/>
                    <a:pt x="178" y="161"/>
                    <a:pt x="164" y="159"/>
                  </a:cubicBezTo>
                  <a:cubicBezTo>
                    <a:pt x="164" y="158"/>
                    <a:pt x="164" y="157"/>
                    <a:pt x="163" y="157"/>
                  </a:cubicBezTo>
                  <a:cubicBezTo>
                    <a:pt x="159" y="150"/>
                    <a:pt x="156" y="144"/>
                    <a:pt x="152" y="138"/>
                  </a:cubicBezTo>
                  <a:cubicBezTo>
                    <a:pt x="148" y="133"/>
                    <a:pt x="145" y="124"/>
                    <a:pt x="141" y="120"/>
                  </a:cubicBezTo>
                  <a:cubicBezTo>
                    <a:pt x="137" y="116"/>
                    <a:pt x="135" y="116"/>
                    <a:pt x="130" y="116"/>
                  </a:cubicBezTo>
                  <a:cubicBezTo>
                    <a:pt x="119" y="114"/>
                    <a:pt x="107" y="112"/>
                    <a:pt x="96" y="110"/>
                  </a:cubicBezTo>
                  <a:cubicBezTo>
                    <a:pt x="91" y="109"/>
                    <a:pt x="86" y="114"/>
                    <a:pt x="89" y="119"/>
                  </a:cubicBezTo>
                  <a:cubicBezTo>
                    <a:pt x="97" y="130"/>
                    <a:pt x="104" y="141"/>
                    <a:pt x="111" y="152"/>
                  </a:cubicBezTo>
                  <a:cubicBezTo>
                    <a:pt x="104" y="151"/>
                    <a:pt x="96" y="150"/>
                    <a:pt x="8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5" y="142"/>
                    <a:pt x="81" y="136"/>
                    <a:pt x="77" y="130"/>
                  </a:cubicBezTo>
                  <a:cubicBezTo>
                    <a:pt x="74" y="125"/>
                    <a:pt x="71" y="116"/>
                    <a:pt x="66" y="112"/>
                  </a:cubicBezTo>
                  <a:cubicBezTo>
                    <a:pt x="63" y="108"/>
                    <a:pt x="60" y="108"/>
                    <a:pt x="56" y="108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7" y="101"/>
                    <a:pt x="12" y="106"/>
                    <a:pt x="15" y="111"/>
                  </a:cubicBezTo>
                  <a:cubicBezTo>
                    <a:pt x="23" y="122"/>
                    <a:pt x="30" y="134"/>
                    <a:pt x="38" y="146"/>
                  </a:cubicBezTo>
                  <a:cubicBezTo>
                    <a:pt x="38" y="147"/>
                    <a:pt x="37" y="147"/>
                    <a:pt x="37" y="148"/>
                  </a:cubicBezTo>
                  <a:cubicBezTo>
                    <a:pt x="26" y="159"/>
                    <a:pt x="15" y="169"/>
                    <a:pt x="4" y="179"/>
                  </a:cubicBezTo>
                  <a:cubicBezTo>
                    <a:pt x="0" y="183"/>
                    <a:pt x="3" y="189"/>
                    <a:pt x="8" y="190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46" y="192"/>
                    <a:pt x="49" y="193"/>
                    <a:pt x="53" y="191"/>
                  </a:cubicBezTo>
                  <a:cubicBezTo>
                    <a:pt x="58" y="189"/>
                    <a:pt x="63" y="182"/>
                    <a:pt x="67" y="178"/>
                  </a:cubicBezTo>
                  <a:cubicBezTo>
                    <a:pt x="73" y="172"/>
                    <a:pt x="78" y="166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2" y="161"/>
                    <a:pt x="99" y="162"/>
                    <a:pt x="106" y="163"/>
                  </a:cubicBezTo>
                  <a:cubicBezTo>
                    <a:pt x="97" y="172"/>
                    <a:pt x="87" y="181"/>
                    <a:pt x="78" y="189"/>
                  </a:cubicBezTo>
                  <a:cubicBezTo>
                    <a:pt x="74" y="193"/>
                    <a:pt x="77" y="199"/>
                    <a:pt x="82" y="200"/>
                  </a:cubicBezTo>
                  <a:cubicBezTo>
                    <a:pt x="94" y="201"/>
                    <a:pt x="105" y="201"/>
                    <a:pt x="117" y="202"/>
                  </a:cubicBezTo>
                  <a:cubicBezTo>
                    <a:pt x="121" y="203"/>
                    <a:pt x="124" y="203"/>
                    <a:pt x="127" y="201"/>
                  </a:cubicBezTo>
                  <a:cubicBezTo>
                    <a:pt x="132" y="199"/>
                    <a:pt x="137" y="192"/>
                    <a:pt x="141" y="188"/>
                  </a:cubicBezTo>
                  <a:cubicBezTo>
                    <a:pt x="147" y="182"/>
                    <a:pt x="153" y="176"/>
                    <a:pt x="158" y="171"/>
                  </a:cubicBezTo>
                  <a:cubicBezTo>
                    <a:pt x="158" y="170"/>
                    <a:pt x="159" y="170"/>
                    <a:pt x="159" y="170"/>
                  </a:cubicBezTo>
                  <a:cubicBezTo>
                    <a:pt x="174" y="172"/>
                    <a:pt x="189" y="175"/>
                    <a:pt x="203" y="177"/>
                  </a:cubicBezTo>
                  <a:cubicBezTo>
                    <a:pt x="192" y="242"/>
                    <a:pt x="213" y="309"/>
                    <a:pt x="262" y="357"/>
                  </a:cubicBezTo>
                  <a:cubicBezTo>
                    <a:pt x="325" y="417"/>
                    <a:pt x="426" y="438"/>
                    <a:pt x="503" y="395"/>
                  </a:cubicBezTo>
                  <a:cubicBezTo>
                    <a:pt x="546" y="372"/>
                    <a:pt x="578" y="331"/>
                    <a:pt x="596" y="286"/>
                  </a:cubicBezTo>
                  <a:cubicBezTo>
                    <a:pt x="617" y="231"/>
                    <a:pt x="610" y="171"/>
                    <a:pt x="586" y="118"/>
                  </a:cubicBezTo>
                  <a:moveTo>
                    <a:pt x="125" y="152"/>
                  </a:moveTo>
                  <a:cubicBezTo>
                    <a:pt x="119" y="142"/>
                    <a:pt x="113" y="133"/>
                    <a:pt x="107" y="12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6" y="127"/>
                    <a:pt x="132" y="128"/>
                    <a:pt x="133" y="129"/>
                  </a:cubicBezTo>
                  <a:cubicBezTo>
                    <a:pt x="136" y="132"/>
                    <a:pt x="139" y="140"/>
                    <a:pt x="141" y="144"/>
                  </a:cubicBezTo>
                  <a:cubicBezTo>
                    <a:pt x="144" y="148"/>
                    <a:pt x="147" y="153"/>
                    <a:pt x="149" y="157"/>
                  </a:cubicBezTo>
                  <a:cubicBezTo>
                    <a:pt x="141" y="156"/>
                    <a:pt x="134" y="155"/>
                    <a:pt x="126" y="154"/>
                  </a:cubicBezTo>
                  <a:cubicBezTo>
                    <a:pt x="126" y="153"/>
                    <a:pt x="126" y="152"/>
                    <a:pt x="125" y="152"/>
                  </a:cubicBezTo>
                  <a:moveTo>
                    <a:pt x="59" y="121"/>
                  </a:moveTo>
                  <a:cubicBezTo>
                    <a:pt x="61" y="124"/>
                    <a:pt x="65" y="132"/>
                    <a:pt x="67" y="136"/>
                  </a:cubicBezTo>
                  <a:cubicBezTo>
                    <a:pt x="69" y="140"/>
                    <a:pt x="71" y="143"/>
                    <a:pt x="74" y="147"/>
                  </a:cubicBezTo>
                  <a:cubicBezTo>
                    <a:pt x="66" y="146"/>
                    <a:pt x="59" y="145"/>
                    <a:pt x="51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45" y="134"/>
                    <a:pt x="39" y="125"/>
                    <a:pt x="33" y="116"/>
                  </a:cubicBezTo>
                  <a:cubicBezTo>
                    <a:pt x="38" y="117"/>
                    <a:pt x="43" y="118"/>
                    <a:pt x="48" y="119"/>
                  </a:cubicBezTo>
                  <a:cubicBezTo>
                    <a:pt x="52" y="119"/>
                    <a:pt x="57" y="120"/>
                    <a:pt x="59" y="121"/>
                  </a:cubicBezTo>
                  <a:moveTo>
                    <a:pt x="49" y="179"/>
                  </a:moveTo>
                  <a:cubicBezTo>
                    <a:pt x="46" y="180"/>
                    <a:pt x="50" y="180"/>
                    <a:pt x="46" y="180"/>
                  </a:cubicBezTo>
                  <a:cubicBezTo>
                    <a:pt x="43" y="181"/>
                    <a:pt x="40" y="180"/>
                    <a:pt x="38" y="180"/>
                  </a:cubicBezTo>
                  <a:cubicBezTo>
                    <a:pt x="33" y="179"/>
                    <a:pt x="27" y="179"/>
                    <a:pt x="22" y="179"/>
                  </a:cubicBezTo>
                  <a:cubicBezTo>
                    <a:pt x="30" y="171"/>
                    <a:pt x="38" y="164"/>
                    <a:pt x="46" y="156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54" y="157"/>
                    <a:pt x="62" y="158"/>
                    <a:pt x="70" y="159"/>
                  </a:cubicBezTo>
                  <a:cubicBezTo>
                    <a:pt x="63" y="166"/>
                    <a:pt x="56" y="175"/>
                    <a:pt x="49" y="179"/>
                  </a:cubicBezTo>
                  <a:moveTo>
                    <a:pt x="123" y="189"/>
                  </a:moveTo>
                  <a:cubicBezTo>
                    <a:pt x="121" y="190"/>
                    <a:pt x="124" y="190"/>
                    <a:pt x="120" y="191"/>
                  </a:cubicBezTo>
                  <a:cubicBezTo>
                    <a:pt x="118" y="191"/>
                    <a:pt x="115" y="190"/>
                    <a:pt x="112" y="190"/>
                  </a:cubicBezTo>
                  <a:cubicBezTo>
                    <a:pt x="107" y="190"/>
                    <a:pt x="102" y="189"/>
                    <a:pt x="96" y="189"/>
                  </a:cubicBezTo>
                  <a:cubicBezTo>
                    <a:pt x="104" y="181"/>
                    <a:pt x="112" y="174"/>
                    <a:pt x="120" y="166"/>
                  </a:cubicBezTo>
                  <a:cubicBezTo>
                    <a:pt x="121" y="166"/>
                    <a:pt x="121" y="165"/>
                    <a:pt x="121" y="165"/>
                  </a:cubicBezTo>
                  <a:cubicBezTo>
                    <a:pt x="129" y="166"/>
                    <a:pt x="137" y="167"/>
                    <a:pt x="144" y="168"/>
                  </a:cubicBezTo>
                  <a:cubicBezTo>
                    <a:pt x="138" y="176"/>
                    <a:pt x="131" y="185"/>
                    <a:pt x="123" y="189"/>
                  </a:cubicBezTo>
                  <a:moveTo>
                    <a:pt x="517" y="372"/>
                  </a:moveTo>
                  <a:cubicBezTo>
                    <a:pt x="447" y="425"/>
                    <a:pt x="346" y="412"/>
                    <a:pt x="281" y="358"/>
                  </a:cubicBezTo>
                  <a:cubicBezTo>
                    <a:pt x="228" y="313"/>
                    <a:pt x="203" y="246"/>
                    <a:pt x="215" y="179"/>
                  </a:cubicBezTo>
                  <a:cubicBezTo>
                    <a:pt x="231" y="181"/>
                    <a:pt x="248" y="184"/>
                    <a:pt x="264" y="187"/>
                  </a:cubicBezTo>
                  <a:cubicBezTo>
                    <a:pt x="256" y="234"/>
                    <a:pt x="271" y="282"/>
                    <a:pt x="308" y="316"/>
                  </a:cubicBezTo>
                  <a:cubicBezTo>
                    <a:pt x="352" y="357"/>
                    <a:pt x="424" y="370"/>
                    <a:pt x="477" y="339"/>
                  </a:cubicBezTo>
                  <a:cubicBezTo>
                    <a:pt x="545" y="298"/>
                    <a:pt x="562" y="215"/>
                    <a:pt x="532" y="146"/>
                  </a:cubicBezTo>
                  <a:cubicBezTo>
                    <a:pt x="509" y="101"/>
                    <a:pt x="461" y="68"/>
                    <a:pt x="410" y="66"/>
                  </a:cubicBezTo>
                  <a:cubicBezTo>
                    <a:pt x="349" y="64"/>
                    <a:pt x="295" y="101"/>
                    <a:pt x="272" y="158"/>
                  </a:cubicBezTo>
                  <a:cubicBezTo>
                    <a:pt x="270" y="163"/>
                    <a:pt x="268" y="169"/>
                    <a:pt x="267" y="175"/>
                  </a:cubicBezTo>
                  <a:cubicBezTo>
                    <a:pt x="250" y="172"/>
                    <a:pt x="234" y="170"/>
                    <a:pt x="218" y="167"/>
                  </a:cubicBezTo>
                  <a:cubicBezTo>
                    <a:pt x="219" y="163"/>
                    <a:pt x="219" y="160"/>
                    <a:pt x="221" y="156"/>
                  </a:cubicBezTo>
                  <a:cubicBezTo>
                    <a:pt x="244" y="77"/>
                    <a:pt x="313" y="19"/>
                    <a:pt x="397" y="16"/>
                  </a:cubicBezTo>
                  <a:cubicBezTo>
                    <a:pt x="471" y="12"/>
                    <a:pt x="544" y="57"/>
                    <a:pt x="576" y="124"/>
                  </a:cubicBezTo>
                  <a:cubicBezTo>
                    <a:pt x="614" y="211"/>
                    <a:pt x="595" y="314"/>
                    <a:pt x="517" y="372"/>
                  </a:cubicBezTo>
                  <a:moveTo>
                    <a:pt x="389" y="209"/>
                  </a:moveTo>
                  <a:cubicBezTo>
                    <a:pt x="389" y="210"/>
                    <a:pt x="389" y="211"/>
                    <a:pt x="390" y="212"/>
                  </a:cubicBezTo>
                  <a:cubicBezTo>
                    <a:pt x="391" y="218"/>
                    <a:pt x="397" y="222"/>
                    <a:pt x="402" y="224"/>
                  </a:cubicBezTo>
                  <a:cubicBezTo>
                    <a:pt x="414" y="226"/>
                    <a:pt x="428" y="218"/>
                    <a:pt x="429" y="205"/>
                  </a:cubicBezTo>
                  <a:cubicBezTo>
                    <a:pt x="429" y="192"/>
                    <a:pt x="417" y="181"/>
                    <a:pt x="404" y="184"/>
                  </a:cubicBezTo>
                  <a:cubicBezTo>
                    <a:pt x="398" y="186"/>
                    <a:pt x="393" y="191"/>
                    <a:pt x="391" y="197"/>
                  </a:cubicBezTo>
                  <a:cubicBezTo>
                    <a:pt x="376" y="194"/>
                    <a:pt x="360" y="191"/>
                    <a:pt x="345" y="189"/>
                  </a:cubicBezTo>
                  <a:cubicBezTo>
                    <a:pt x="353" y="168"/>
                    <a:pt x="372" y="151"/>
                    <a:pt x="395" y="147"/>
                  </a:cubicBezTo>
                  <a:cubicBezTo>
                    <a:pt x="423" y="142"/>
                    <a:pt x="449" y="158"/>
                    <a:pt x="462" y="182"/>
                  </a:cubicBezTo>
                  <a:cubicBezTo>
                    <a:pt x="476" y="219"/>
                    <a:pt x="463" y="266"/>
                    <a:pt x="421" y="275"/>
                  </a:cubicBezTo>
                  <a:cubicBezTo>
                    <a:pt x="383" y="283"/>
                    <a:pt x="343" y="255"/>
                    <a:pt x="341" y="217"/>
                  </a:cubicBezTo>
                  <a:cubicBezTo>
                    <a:pt x="340" y="211"/>
                    <a:pt x="341" y="206"/>
                    <a:pt x="342" y="200"/>
                  </a:cubicBezTo>
                  <a:cubicBezTo>
                    <a:pt x="358" y="203"/>
                    <a:pt x="373" y="206"/>
                    <a:pt x="389" y="209"/>
                  </a:cubicBezTo>
                  <a:moveTo>
                    <a:pt x="331" y="229"/>
                  </a:moveTo>
                  <a:cubicBezTo>
                    <a:pt x="340" y="269"/>
                    <a:pt x="384" y="296"/>
                    <a:pt x="424" y="287"/>
                  </a:cubicBezTo>
                  <a:cubicBezTo>
                    <a:pt x="473" y="276"/>
                    <a:pt x="491" y="221"/>
                    <a:pt x="473" y="178"/>
                  </a:cubicBezTo>
                  <a:cubicBezTo>
                    <a:pt x="473" y="178"/>
                    <a:pt x="473" y="178"/>
                    <a:pt x="473" y="178"/>
                  </a:cubicBezTo>
                  <a:cubicBezTo>
                    <a:pt x="473" y="178"/>
                    <a:pt x="473" y="177"/>
                    <a:pt x="473" y="177"/>
                  </a:cubicBezTo>
                  <a:cubicBezTo>
                    <a:pt x="456" y="145"/>
                    <a:pt x="419" y="127"/>
                    <a:pt x="383" y="137"/>
                  </a:cubicBezTo>
                  <a:cubicBezTo>
                    <a:pt x="360" y="144"/>
                    <a:pt x="341" y="164"/>
                    <a:pt x="333" y="187"/>
                  </a:cubicBezTo>
                  <a:cubicBezTo>
                    <a:pt x="315" y="183"/>
                    <a:pt x="297" y="180"/>
                    <a:pt x="278" y="177"/>
                  </a:cubicBezTo>
                  <a:cubicBezTo>
                    <a:pt x="291" y="131"/>
                    <a:pt x="328" y="92"/>
                    <a:pt x="375" y="81"/>
                  </a:cubicBezTo>
                  <a:cubicBezTo>
                    <a:pt x="434" y="67"/>
                    <a:pt x="495" y="98"/>
                    <a:pt x="522" y="152"/>
                  </a:cubicBezTo>
                  <a:cubicBezTo>
                    <a:pt x="539" y="192"/>
                    <a:pt x="541" y="236"/>
                    <a:pt x="521" y="274"/>
                  </a:cubicBezTo>
                  <a:cubicBezTo>
                    <a:pt x="503" y="307"/>
                    <a:pt x="474" y="334"/>
                    <a:pt x="437" y="341"/>
                  </a:cubicBezTo>
                  <a:cubicBezTo>
                    <a:pt x="367" y="356"/>
                    <a:pt x="292" y="310"/>
                    <a:pt x="276" y="240"/>
                  </a:cubicBezTo>
                  <a:cubicBezTo>
                    <a:pt x="272" y="223"/>
                    <a:pt x="272" y="206"/>
                    <a:pt x="275" y="189"/>
                  </a:cubicBezTo>
                  <a:cubicBezTo>
                    <a:pt x="294" y="192"/>
                    <a:pt x="312" y="195"/>
                    <a:pt x="330" y="198"/>
                  </a:cubicBezTo>
                  <a:cubicBezTo>
                    <a:pt x="328" y="208"/>
                    <a:pt x="328" y="219"/>
                    <a:pt x="331" y="22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1267540" y="682702"/>
              <a:ext cx="317595" cy="266126"/>
            </a:xfrm>
            <a:custGeom>
              <a:avLst/>
              <a:gdLst>
                <a:gd name="T0" fmla="*/ 331 w 334"/>
                <a:gd name="T1" fmla="*/ 174 h 279"/>
                <a:gd name="T2" fmla="*/ 306 w 334"/>
                <a:gd name="T3" fmla="*/ 91 h 279"/>
                <a:gd name="T4" fmla="*/ 279 w 334"/>
                <a:gd name="T5" fmla="*/ 17 h 279"/>
                <a:gd name="T6" fmla="*/ 205 w 334"/>
                <a:gd name="T7" fmla="*/ 25 h 279"/>
                <a:gd name="T8" fmla="*/ 63 w 334"/>
                <a:gd name="T9" fmla="*/ 69 h 279"/>
                <a:gd name="T10" fmla="*/ 2 w 334"/>
                <a:gd name="T11" fmla="*/ 105 h 279"/>
                <a:gd name="T12" fmla="*/ 1 w 334"/>
                <a:gd name="T13" fmla="*/ 110 h 279"/>
                <a:gd name="T14" fmla="*/ 0 w 334"/>
                <a:gd name="T15" fmla="*/ 115 h 279"/>
                <a:gd name="T16" fmla="*/ 22 w 334"/>
                <a:gd name="T17" fmla="*/ 195 h 279"/>
                <a:gd name="T18" fmla="*/ 49 w 334"/>
                <a:gd name="T19" fmla="*/ 266 h 279"/>
                <a:gd name="T20" fmla="*/ 62 w 334"/>
                <a:gd name="T21" fmla="*/ 274 h 279"/>
                <a:gd name="T22" fmla="*/ 69 w 334"/>
                <a:gd name="T23" fmla="*/ 276 h 279"/>
                <a:gd name="T24" fmla="*/ 137 w 334"/>
                <a:gd name="T25" fmla="*/ 260 h 279"/>
                <a:gd name="T26" fmla="*/ 275 w 334"/>
                <a:gd name="T27" fmla="*/ 218 h 279"/>
                <a:gd name="T28" fmla="*/ 331 w 334"/>
                <a:gd name="T29" fmla="*/ 174 h 279"/>
                <a:gd name="T30" fmla="*/ 294 w 334"/>
                <a:gd name="T31" fmla="*/ 94 h 279"/>
                <a:gd name="T32" fmla="*/ 310 w 334"/>
                <a:gd name="T33" fmla="*/ 144 h 279"/>
                <a:gd name="T34" fmla="*/ 319 w 334"/>
                <a:gd name="T35" fmla="*/ 179 h 279"/>
                <a:gd name="T36" fmla="*/ 319 w 334"/>
                <a:gd name="T37" fmla="*/ 180 h 279"/>
                <a:gd name="T38" fmla="*/ 218 w 334"/>
                <a:gd name="T39" fmla="*/ 109 h 279"/>
                <a:gd name="T40" fmla="*/ 218 w 334"/>
                <a:gd name="T41" fmla="*/ 108 h 279"/>
                <a:gd name="T42" fmla="*/ 263 w 334"/>
                <a:gd name="T43" fmla="*/ 25 h 279"/>
                <a:gd name="T44" fmla="*/ 264 w 334"/>
                <a:gd name="T45" fmla="*/ 23 h 279"/>
                <a:gd name="T46" fmla="*/ 294 w 334"/>
                <a:gd name="T47" fmla="*/ 94 h 279"/>
                <a:gd name="T48" fmla="*/ 55 w 334"/>
                <a:gd name="T49" fmla="*/ 84 h 279"/>
                <a:gd name="T50" fmla="*/ 163 w 334"/>
                <a:gd name="T51" fmla="*/ 49 h 279"/>
                <a:gd name="T52" fmla="*/ 215 w 334"/>
                <a:gd name="T53" fmla="*/ 34 h 279"/>
                <a:gd name="T54" fmla="*/ 251 w 334"/>
                <a:gd name="T55" fmla="*/ 23 h 279"/>
                <a:gd name="T56" fmla="*/ 213 w 334"/>
                <a:gd name="T57" fmla="*/ 93 h 279"/>
                <a:gd name="T58" fmla="*/ 193 w 334"/>
                <a:gd name="T59" fmla="*/ 130 h 279"/>
                <a:gd name="T60" fmla="*/ 169 w 334"/>
                <a:gd name="T61" fmla="*/ 163 h 279"/>
                <a:gd name="T62" fmla="*/ 84 w 334"/>
                <a:gd name="T63" fmla="*/ 139 h 279"/>
                <a:gd name="T64" fmla="*/ 15 w 334"/>
                <a:gd name="T65" fmla="*/ 106 h 279"/>
                <a:gd name="T66" fmla="*/ 55 w 334"/>
                <a:gd name="T67" fmla="*/ 84 h 279"/>
                <a:gd name="T68" fmla="*/ 49 w 334"/>
                <a:gd name="T69" fmla="*/ 242 h 279"/>
                <a:gd name="T70" fmla="*/ 37 w 334"/>
                <a:gd name="T71" fmla="*/ 205 h 279"/>
                <a:gd name="T72" fmla="*/ 21 w 334"/>
                <a:gd name="T73" fmla="*/ 154 h 279"/>
                <a:gd name="T74" fmla="*/ 12 w 334"/>
                <a:gd name="T75" fmla="*/ 117 h 279"/>
                <a:gd name="T76" fmla="*/ 94 w 334"/>
                <a:gd name="T77" fmla="*/ 157 h 279"/>
                <a:gd name="T78" fmla="*/ 93 w 334"/>
                <a:gd name="T79" fmla="*/ 159 h 279"/>
                <a:gd name="T80" fmla="*/ 64 w 334"/>
                <a:gd name="T81" fmla="*/ 261 h 279"/>
                <a:gd name="T82" fmla="*/ 49 w 334"/>
                <a:gd name="T83" fmla="*/ 242 h 279"/>
                <a:gd name="T84" fmla="*/ 84 w 334"/>
                <a:gd name="T85" fmla="*/ 262 h 279"/>
                <a:gd name="T86" fmla="*/ 76 w 334"/>
                <a:gd name="T87" fmla="*/ 263 h 279"/>
                <a:gd name="T88" fmla="*/ 104 w 334"/>
                <a:gd name="T89" fmla="*/ 163 h 279"/>
                <a:gd name="T90" fmla="*/ 169 w 334"/>
                <a:gd name="T91" fmla="*/ 177 h 279"/>
                <a:gd name="T92" fmla="*/ 212 w 334"/>
                <a:gd name="T93" fmla="*/ 120 h 279"/>
                <a:gd name="T94" fmla="*/ 212 w 334"/>
                <a:gd name="T95" fmla="*/ 119 h 279"/>
                <a:gd name="T96" fmla="*/ 312 w 334"/>
                <a:gd name="T97" fmla="*/ 190 h 279"/>
                <a:gd name="T98" fmla="*/ 313 w 334"/>
                <a:gd name="T99" fmla="*/ 191 h 279"/>
                <a:gd name="T100" fmla="*/ 285 w 334"/>
                <a:gd name="T101" fmla="*/ 203 h 279"/>
                <a:gd name="T102" fmla="*/ 190 w 334"/>
                <a:gd name="T103" fmla="*/ 233 h 279"/>
                <a:gd name="T104" fmla="*/ 84 w 334"/>
                <a:gd name="T105" fmla="*/ 26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79">
                  <a:moveTo>
                    <a:pt x="331" y="174"/>
                  </a:moveTo>
                  <a:cubicBezTo>
                    <a:pt x="327" y="146"/>
                    <a:pt x="314" y="118"/>
                    <a:pt x="306" y="91"/>
                  </a:cubicBezTo>
                  <a:cubicBezTo>
                    <a:pt x="299" y="69"/>
                    <a:pt x="296" y="34"/>
                    <a:pt x="279" y="17"/>
                  </a:cubicBezTo>
                  <a:cubicBezTo>
                    <a:pt x="261" y="0"/>
                    <a:pt x="224" y="19"/>
                    <a:pt x="205" y="25"/>
                  </a:cubicBezTo>
                  <a:cubicBezTo>
                    <a:pt x="157" y="40"/>
                    <a:pt x="110" y="53"/>
                    <a:pt x="63" y="69"/>
                  </a:cubicBezTo>
                  <a:cubicBezTo>
                    <a:pt x="42" y="76"/>
                    <a:pt x="10" y="82"/>
                    <a:pt x="2" y="105"/>
                  </a:cubicBezTo>
                  <a:cubicBezTo>
                    <a:pt x="1" y="106"/>
                    <a:pt x="0" y="108"/>
                    <a:pt x="1" y="110"/>
                  </a:cubicBezTo>
                  <a:cubicBezTo>
                    <a:pt x="1" y="111"/>
                    <a:pt x="0" y="113"/>
                    <a:pt x="0" y="115"/>
                  </a:cubicBezTo>
                  <a:cubicBezTo>
                    <a:pt x="0" y="143"/>
                    <a:pt x="14" y="170"/>
                    <a:pt x="22" y="195"/>
                  </a:cubicBezTo>
                  <a:cubicBezTo>
                    <a:pt x="29" y="218"/>
                    <a:pt x="32" y="248"/>
                    <a:pt x="49" y="266"/>
                  </a:cubicBezTo>
                  <a:cubicBezTo>
                    <a:pt x="53" y="270"/>
                    <a:pt x="57" y="273"/>
                    <a:pt x="62" y="274"/>
                  </a:cubicBezTo>
                  <a:cubicBezTo>
                    <a:pt x="64" y="276"/>
                    <a:pt x="67" y="277"/>
                    <a:pt x="69" y="276"/>
                  </a:cubicBezTo>
                  <a:cubicBezTo>
                    <a:pt x="91" y="279"/>
                    <a:pt x="119" y="265"/>
                    <a:pt x="137" y="260"/>
                  </a:cubicBezTo>
                  <a:cubicBezTo>
                    <a:pt x="184" y="248"/>
                    <a:pt x="229" y="231"/>
                    <a:pt x="275" y="218"/>
                  </a:cubicBezTo>
                  <a:cubicBezTo>
                    <a:pt x="299" y="211"/>
                    <a:pt x="334" y="205"/>
                    <a:pt x="331" y="174"/>
                  </a:cubicBezTo>
                  <a:moveTo>
                    <a:pt x="294" y="94"/>
                  </a:moveTo>
                  <a:cubicBezTo>
                    <a:pt x="299" y="111"/>
                    <a:pt x="305" y="127"/>
                    <a:pt x="310" y="144"/>
                  </a:cubicBezTo>
                  <a:cubicBezTo>
                    <a:pt x="314" y="154"/>
                    <a:pt x="320" y="168"/>
                    <a:pt x="319" y="179"/>
                  </a:cubicBezTo>
                  <a:cubicBezTo>
                    <a:pt x="319" y="179"/>
                    <a:pt x="319" y="180"/>
                    <a:pt x="319" y="180"/>
                  </a:cubicBezTo>
                  <a:cubicBezTo>
                    <a:pt x="289" y="151"/>
                    <a:pt x="256" y="127"/>
                    <a:pt x="218" y="109"/>
                  </a:cubicBezTo>
                  <a:cubicBezTo>
                    <a:pt x="218" y="109"/>
                    <a:pt x="218" y="108"/>
                    <a:pt x="218" y="108"/>
                  </a:cubicBezTo>
                  <a:cubicBezTo>
                    <a:pt x="233" y="81"/>
                    <a:pt x="248" y="53"/>
                    <a:pt x="263" y="25"/>
                  </a:cubicBezTo>
                  <a:cubicBezTo>
                    <a:pt x="264" y="25"/>
                    <a:pt x="264" y="24"/>
                    <a:pt x="264" y="23"/>
                  </a:cubicBezTo>
                  <a:cubicBezTo>
                    <a:pt x="284" y="28"/>
                    <a:pt x="289" y="77"/>
                    <a:pt x="294" y="94"/>
                  </a:cubicBezTo>
                  <a:moveTo>
                    <a:pt x="55" y="84"/>
                  </a:moveTo>
                  <a:cubicBezTo>
                    <a:pt x="91" y="72"/>
                    <a:pt x="127" y="60"/>
                    <a:pt x="163" y="49"/>
                  </a:cubicBezTo>
                  <a:cubicBezTo>
                    <a:pt x="181" y="44"/>
                    <a:pt x="198" y="40"/>
                    <a:pt x="215" y="34"/>
                  </a:cubicBezTo>
                  <a:cubicBezTo>
                    <a:pt x="225" y="31"/>
                    <a:pt x="239" y="25"/>
                    <a:pt x="251" y="23"/>
                  </a:cubicBezTo>
                  <a:cubicBezTo>
                    <a:pt x="238" y="46"/>
                    <a:pt x="225" y="70"/>
                    <a:pt x="213" y="93"/>
                  </a:cubicBezTo>
                  <a:cubicBezTo>
                    <a:pt x="206" y="106"/>
                    <a:pt x="199" y="118"/>
                    <a:pt x="193" y="130"/>
                  </a:cubicBezTo>
                  <a:cubicBezTo>
                    <a:pt x="187" y="141"/>
                    <a:pt x="181" y="157"/>
                    <a:pt x="169" y="163"/>
                  </a:cubicBezTo>
                  <a:cubicBezTo>
                    <a:pt x="144" y="178"/>
                    <a:pt x="106" y="150"/>
                    <a:pt x="84" y="139"/>
                  </a:cubicBezTo>
                  <a:cubicBezTo>
                    <a:pt x="61" y="128"/>
                    <a:pt x="38" y="117"/>
                    <a:pt x="15" y="106"/>
                  </a:cubicBezTo>
                  <a:cubicBezTo>
                    <a:pt x="23" y="93"/>
                    <a:pt x="42" y="89"/>
                    <a:pt x="55" y="84"/>
                  </a:cubicBezTo>
                  <a:moveTo>
                    <a:pt x="49" y="242"/>
                  </a:moveTo>
                  <a:cubicBezTo>
                    <a:pt x="43" y="230"/>
                    <a:pt x="41" y="217"/>
                    <a:pt x="37" y="205"/>
                  </a:cubicBezTo>
                  <a:cubicBezTo>
                    <a:pt x="33" y="188"/>
                    <a:pt x="27" y="171"/>
                    <a:pt x="21" y="154"/>
                  </a:cubicBezTo>
                  <a:cubicBezTo>
                    <a:pt x="17" y="143"/>
                    <a:pt x="12" y="130"/>
                    <a:pt x="12" y="117"/>
                  </a:cubicBezTo>
                  <a:cubicBezTo>
                    <a:pt x="39" y="131"/>
                    <a:pt x="66" y="144"/>
                    <a:pt x="94" y="157"/>
                  </a:cubicBezTo>
                  <a:cubicBezTo>
                    <a:pt x="93" y="158"/>
                    <a:pt x="93" y="158"/>
                    <a:pt x="93" y="159"/>
                  </a:cubicBezTo>
                  <a:cubicBezTo>
                    <a:pt x="88" y="195"/>
                    <a:pt x="78" y="228"/>
                    <a:pt x="64" y="261"/>
                  </a:cubicBezTo>
                  <a:cubicBezTo>
                    <a:pt x="57" y="258"/>
                    <a:pt x="53" y="252"/>
                    <a:pt x="49" y="242"/>
                  </a:cubicBezTo>
                  <a:moveTo>
                    <a:pt x="84" y="262"/>
                  </a:moveTo>
                  <a:cubicBezTo>
                    <a:pt x="81" y="263"/>
                    <a:pt x="78" y="263"/>
                    <a:pt x="76" y="263"/>
                  </a:cubicBezTo>
                  <a:cubicBezTo>
                    <a:pt x="90" y="231"/>
                    <a:pt x="99" y="198"/>
                    <a:pt x="104" y="163"/>
                  </a:cubicBezTo>
                  <a:cubicBezTo>
                    <a:pt x="124" y="173"/>
                    <a:pt x="147" y="185"/>
                    <a:pt x="169" y="177"/>
                  </a:cubicBezTo>
                  <a:cubicBezTo>
                    <a:pt x="192" y="168"/>
                    <a:pt x="202" y="139"/>
                    <a:pt x="212" y="120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50" y="137"/>
                    <a:pt x="283" y="161"/>
                    <a:pt x="312" y="190"/>
                  </a:cubicBezTo>
                  <a:cubicBezTo>
                    <a:pt x="312" y="190"/>
                    <a:pt x="313" y="191"/>
                    <a:pt x="313" y="191"/>
                  </a:cubicBezTo>
                  <a:cubicBezTo>
                    <a:pt x="306" y="197"/>
                    <a:pt x="294" y="200"/>
                    <a:pt x="285" y="203"/>
                  </a:cubicBezTo>
                  <a:cubicBezTo>
                    <a:pt x="253" y="212"/>
                    <a:pt x="222" y="223"/>
                    <a:pt x="190" y="233"/>
                  </a:cubicBezTo>
                  <a:cubicBezTo>
                    <a:pt x="155" y="244"/>
                    <a:pt x="119" y="256"/>
                    <a:pt x="84" y="262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 rot="858288">
              <a:off x="1314644" y="291366"/>
              <a:ext cx="269825" cy="386858"/>
            </a:xfrm>
            <a:custGeom>
              <a:avLst/>
              <a:gdLst>
                <a:gd name="T0" fmla="*/ 113 w 278"/>
                <a:gd name="T1" fmla="*/ 187 h 400"/>
                <a:gd name="T2" fmla="*/ 77 w 278"/>
                <a:gd name="T3" fmla="*/ 265 h 400"/>
                <a:gd name="T4" fmla="*/ 53 w 278"/>
                <a:gd name="T5" fmla="*/ 354 h 400"/>
                <a:gd name="T6" fmla="*/ 84 w 278"/>
                <a:gd name="T7" fmla="*/ 393 h 400"/>
                <a:gd name="T8" fmla="*/ 248 w 278"/>
                <a:gd name="T9" fmla="*/ 371 h 400"/>
                <a:gd name="T10" fmla="*/ 274 w 278"/>
                <a:gd name="T11" fmla="*/ 346 h 400"/>
                <a:gd name="T12" fmla="*/ 252 w 278"/>
                <a:gd name="T13" fmla="*/ 326 h 400"/>
                <a:gd name="T14" fmla="*/ 252 w 278"/>
                <a:gd name="T15" fmla="*/ 318 h 400"/>
                <a:gd name="T16" fmla="*/ 174 w 278"/>
                <a:gd name="T17" fmla="*/ 226 h 400"/>
                <a:gd name="T18" fmla="*/ 203 w 278"/>
                <a:gd name="T19" fmla="*/ 133 h 400"/>
                <a:gd name="T20" fmla="*/ 225 w 278"/>
                <a:gd name="T21" fmla="*/ 47 h 400"/>
                <a:gd name="T22" fmla="*/ 194 w 278"/>
                <a:gd name="T23" fmla="*/ 8 h 400"/>
                <a:gd name="T24" fmla="*/ 31 w 278"/>
                <a:gd name="T25" fmla="*/ 29 h 400"/>
                <a:gd name="T26" fmla="*/ 4 w 278"/>
                <a:gd name="T27" fmla="*/ 54 h 400"/>
                <a:gd name="T28" fmla="*/ 27 w 278"/>
                <a:gd name="T29" fmla="*/ 74 h 400"/>
                <a:gd name="T30" fmla="*/ 196 w 278"/>
                <a:gd name="T31" fmla="*/ 51 h 400"/>
                <a:gd name="T32" fmla="*/ 43 w 278"/>
                <a:gd name="T33" fmla="*/ 116 h 400"/>
                <a:gd name="T34" fmla="*/ 131 w 278"/>
                <a:gd name="T35" fmla="*/ 60 h 400"/>
                <a:gd name="T36" fmla="*/ 240 w 278"/>
                <a:gd name="T37" fmla="*/ 328 h 400"/>
                <a:gd name="T38" fmla="*/ 87 w 278"/>
                <a:gd name="T39" fmla="*/ 348 h 400"/>
                <a:gd name="T40" fmla="*/ 240 w 278"/>
                <a:gd name="T41" fmla="*/ 328 h 400"/>
                <a:gd name="T42" fmla="*/ 263 w 278"/>
                <a:gd name="T43" fmla="*/ 350 h 400"/>
                <a:gd name="T44" fmla="*/ 237 w 278"/>
                <a:gd name="T45" fmla="*/ 360 h 400"/>
                <a:gd name="T46" fmla="*/ 107 w 278"/>
                <a:gd name="T47" fmla="*/ 378 h 400"/>
                <a:gd name="T48" fmla="*/ 61 w 278"/>
                <a:gd name="T49" fmla="*/ 376 h 400"/>
                <a:gd name="T50" fmla="*/ 93 w 278"/>
                <a:gd name="T51" fmla="*/ 359 h 400"/>
                <a:gd name="T52" fmla="*/ 218 w 278"/>
                <a:gd name="T53" fmla="*/ 343 h 400"/>
                <a:gd name="T54" fmla="*/ 258 w 278"/>
                <a:gd name="T55" fmla="*/ 337 h 400"/>
                <a:gd name="T56" fmla="*/ 160 w 278"/>
                <a:gd name="T57" fmla="*/ 151 h 400"/>
                <a:gd name="T58" fmla="*/ 173 w 278"/>
                <a:gd name="T59" fmla="*/ 239 h 400"/>
                <a:gd name="T60" fmla="*/ 239 w 278"/>
                <a:gd name="T61" fmla="*/ 305 h 400"/>
                <a:gd name="T62" fmla="*/ 78 w 278"/>
                <a:gd name="T63" fmla="*/ 286 h 400"/>
                <a:gd name="T64" fmla="*/ 127 w 278"/>
                <a:gd name="T65" fmla="*/ 189 h 400"/>
                <a:gd name="T66" fmla="*/ 59 w 278"/>
                <a:gd name="T67" fmla="*/ 142 h 400"/>
                <a:gd name="T68" fmla="*/ 204 w 278"/>
                <a:gd name="T69" fmla="*/ 102 h 400"/>
                <a:gd name="T70" fmla="*/ 20 w 278"/>
                <a:gd name="T71" fmla="*/ 63 h 400"/>
                <a:gd name="T72" fmla="*/ 22 w 278"/>
                <a:gd name="T73" fmla="*/ 43 h 400"/>
                <a:gd name="T74" fmla="*/ 124 w 278"/>
                <a:gd name="T75" fmla="*/ 29 h 400"/>
                <a:gd name="T76" fmla="*/ 201 w 278"/>
                <a:gd name="T77" fmla="*/ 19 h 400"/>
                <a:gd name="T78" fmla="*/ 208 w 278"/>
                <a:gd name="T79" fmla="*/ 38 h 400"/>
                <a:gd name="T80" fmla="*/ 133 w 278"/>
                <a:gd name="T81" fmla="*/ 48 h 400"/>
                <a:gd name="T82" fmla="*/ 35 w 278"/>
                <a:gd name="T83" fmla="*/ 6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400">
                  <a:moveTo>
                    <a:pt x="58" y="157"/>
                  </a:moveTo>
                  <a:cubicBezTo>
                    <a:pt x="78" y="170"/>
                    <a:pt x="101" y="164"/>
                    <a:pt x="113" y="187"/>
                  </a:cubicBezTo>
                  <a:cubicBezTo>
                    <a:pt x="121" y="202"/>
                    <a:pt x="119" y="221"/>
                    <a:pt x="112" y="236"/>
                  </a:cubicBezTo>
                  <a:cubicBezTo>
                    <a:pt x="104" y="251"/>
                    <a:pt x="88" y="253"/>
                    <a:pt x="77" y="265"/>
                  </a:cubicBezTo>
                  <a:cubicBezTo>
                    <a:pt x="55" y="288"/>
                    <a:pt x="62" y="323"/>
                    <a:pt x="71" y="350"/>
                  </a:cubicBezTo>
                  <a:cubicBezTo>
                    <a:pt x="65" y="351"/>
                    <a:pt x="58" y="351"/>
                    <a:pt x="53" y="354"/>
                  </a:cubicBezTo>
                  <a:cubicBezTo>
                    <a:pt x="44" y="359"/>
                    <a:pt x="48" y="370"/>
                    <a:pt x="50" y="380"/>
                  </a:cubicBezTo>
                  <a:cubicBezTo>
                    <a:pt x="53" y="400"/>
                    <a:pt x="67" y="395"/>
                    <a:pt x="84" y="393"/>
                  </a:cubicBezTo>
                  <a:cubicBezTo>
                    <a:pt x="106" y="390"/>
                    <a:pt x="128" y="387"/>
                    <a:pt x="150" y="384"/>
                  </a:cubicBezTo>
                  <a:cubicBezTo>
                    <a:pt x="182" y="379"/>
                    <a:pt x="215" y="375"/>
                    <a:pt x="248" y="371"/>
                  </a:cubicBezTo>
                  <a:cubicBezTo>
                    <a:pt x="254" y="370"/>
                    <a:pt x="261" y="370"/>
                    <a:pt x="266" y="368"/>
                  </a:cubicBezTo>
                  <a:cubicBezTo>
                    <a:pt x="278" y="364"/>
                    <a:pt x="276" y="358"/>
                    <a:pt x="274" y="346"/>
                  </a:cubicBezTo>
                  <a:cubicBezTo>
                    <a:pt x="273" y="339"/>
                    <a:pt x="274" y="330"/>
                    <a:pt x="267" y="326"/>
                  </a:cubicBezTo>
                  <a:cubicBezTo>
                    <a:pt x="263" y="324"/>
                    <a:pt x="257" y="325"/>
                    <a:pt x="252" y="326"/>
                  </a:cubicBezTo>
                  <a:cubicBezTo>
                    <a:pt x="252" y="326"/>
                    <a:pt x="252" y="326"/>
                    <a:pt x="252" y="326"/>
                  </a:cubicBezTo>
                  <a:cubicBezTo>
                    <a:pt x="253" y="324"/>
                    <a:pt x="254" y="321"/>
                    <a:pt x="252" y="318"/>
                  </a:cubicBezTo>
                  <a:cubicBezTo>
                    <a:pt x="250" y="291"/>
                    <a:pt x="246" y="261"/>
                    <a:pt x="223" y="245"/>
                  </a:cubicBezTo>
                  <a:cubicBezTo>
                    <a:pt x="208" y="234"/>
                    <a:pt x="189" y="237"/>
                    <a:pt x="174" y="226"/>
                  </a:cubicBezTo>
                  <a:cubicBezTo>
                    <a:pt x="159" y="214"/>
                    <a:pt x="154" y="196"/>
                    <a:pt x="160" y="177"/>
                  </a:cubicBezTo>
                  <a:cubicBezTo>
                    <a:pt x="167" y="154"/>
                    <a:pt x="189" y="151"/>
                    <a:pt x="203" y="133"/>
                  </a:cubicBezTo>
                  <a:cubicBezTo>
                    <a:pt x="223" y="109"/>
                    <a:pt x="216" y="77"/>
                    <a:pt x="208" y="50"/>
                  </a:cubicBezTo>
                  <a:cubicBezTo>
                    <a:pt x="214" y="49"/>
                    <a:pt x="221" y="49"/>
                    <a:pt x="225" y="47"/>
                  </a:cubicBezTo>
                  <a:cubicBezTo>
                    <a:pt x="235" y="41"/>
                    <a:pt x="230" y="30"/>
                    <a:pt x="229" y="21"/>
                  </a:cubicBezTo>
                  <a:cubicBezTo>
                    <a:pt x="225" y="0"/>
                    <a:pt x="211" y="5"/>
                    <a:pt x="194" y="8"/>
                  </a:cubicBezTo>
                  <a:cubicBezTo>
                    <a:pt x="172" y="11"/>
                    <a:pt x="151" y="13"/>
                    <a:pt x="129" y="16"/>
                  </a:cubicBezTo>
                  <a:cubicBezTo>
                    <a:pt x="96" y="21"/>
                    <a:pt x="63" y="25"/>
                    <a:pt x="31" y="29"/>
                  </a:cubicBezTo>
                  <a:cubicBezTo>
                    <a:pt x="25" y="30"/>
                    <a:pt x="18" y="30"/>
                    <a:pt x="12" y="32"/>
                  </a:cubicBezTo>
                  <a:cubicBezTo>
                    <a:pt x="0" y="36"/>
                    <a:pt x="3" y="42"/>
                    <a:pt x="4" y="54"/>
                  </a:cubicBezTo>
                  <a:cubicBezTo>
                    <a:pt x="5" y="61"/>
                    <a:pt x="4" y="70"/>
                    <a:pt x="11" y="74"/>
                  </a:cubicBezTo>
                  <a:cubicBezTo>
                    <a:pt x="15" y="76"/>
                    <a:pt x="21" y="75"/>
                    <a:pt x="27" y="74"/>
                  </a:cubicBezTo>
                  <a:cubicBezTo>
                    <a:pt x="27" y="104"/>
                    <a:pt x="30" y="139"/>
                    <a:pt x="58" y="157"/>
                  </a:cubicBezTo>
                  <a:moveTo>
                    <a:pt x="196" y="51"/>
                  </a:moveTo>
                  <a:cubicBezTo>
                    <a:pt x="200" y="64"/>
                    <a:pt x="204" y="76"/>
                    <a:pt x="204" y="89"/>
                  </a:cubicBezTo>
                  <a:cubicBezTo>
                    <a:pt x="151" y="98"/>
                    <a:pt x="97" y="107"/>
                    <a:pt x="43" y="116"/>
                  </a:cubicBezTo>
                  <a:cubicBezTo>
                    <a:pt x="39" y="102"/>
                    <a:pt x="39" y="86"/>
                    <a:pt x="38" y="72"/>
                  </a:cubicBezTo>
                  <a:cubicBezTo>
                    <a:pt x="69" y="68"/>
                    <a:pt x="100" y="64"/>
                    <a:pt x="131" y="60"/>
                  </a:cubicBezTo>
                  <a:cubicBezTo>
                    <a:pt x="153" y="57"/>
                    <a:pt x="174" y="54"/>
                    <a:pt x="196" y="51"/>
                  </a:cubicBezTo>
                  <a:moveTo>
                    <a:pt x="240" y="328"/>
                  </a:moveTo>
                  <a:cubicBezTo>
                    <a:pt x="209" y="332"/>
                    <a:pt x="178" y="336"/>
                    <a:pt x="147" y="340"/>
                  </a:cubicBezTo>
                  <a:cubicBezTo>
                    <a:pt x="127" y="343"/>
                    <a:pt x="107" y="345"/>
                    <a:pt x="87" y="348"/>
                  </a:cubicBezTo>
                  <a:cubicBezTo>
                    <a:pt x="114" y="286"/>
                    <a:pt x="194" y="274"/>
                    <a:pt x="240" y="323"/>
                  </a:cubicBezTo>
                  <a:cubicBezTo>
                    <a:pt x="240" y="325"/>
                    <a:pt x="240" y="326"/>
                    <a:pt x="240" y="328"/>
                  </a:cubicBezTo>
                  <a:moveTo>
                    <a:pt x="258" y="337"/>
                  </a:moveTo>
                  <a:cubicBezTo>
                    <a:pt x="262" y="339"/>
                    <a:pt x="263" y="346"/>
                    <a:pt x="263" y="350"/>
                  </a:cubicBezTo>
                  <a:cubicBezTo>
                    <a:pt x="262" y="356"/>
                    <a:pt x="262" y="356"/>
                    <a:pt x="256" y="358"/>
                  </a:cubicBezTo>
                  <a:cubicBezTo>
                    <a:pt x="250" y="359"/>
                    <a:pt x="243" y="359"/>
                    <a:pt x="237" y="360"/>
                  </a:cubicBezTo>
                  <a:cubicBezTo>
                    <a:pt x="210" y="364"/>
                    <a:pt x="182" y="367"/>
                    <a:pt x="155" y="371"/>
                  </a:cubicBezTo>
                  <a:cubicBezTo>
                    <a:pt x="139" y="373"/>
                    <a:pt x="123" y="375"/>
                    <a:pt x="107" y="378"/>
                  </a:cubicBezTo>
                  <a:cubicBezTo>
                    <a:pt x="97" y="379"/>
                    <a:pt x="87" y="380"/>
                    <a:pt x="77" y="381"/>
                  </a:cubicBezTo>
                  <a:cubicBezTo>
                    <a:pt x="70" y="382"/>
                    <a:pt x="63" y="385"/>
                    <a:pt x="61" y="376"/>
                  </a:cubicBezTo>
                  <a:cubicBezTo>
                    <a:pt x="60" y="366"/>
                    <a:pt x="61" y="364"/>
                    <a:pt x="70" y="362"/>
                  </a:cubicBezTo>
                  <a:cubicBezTo>
                    <a:pt x="78" y="361"/>
                    <a:pt x="86" y="360"/>
                    <a:pt x="93" y="359"/>
                  </a:cubicBezTo>
                  <a:cubicBezTo>
                    <a:pt x="111" y="357"/>
                    <a:pt x="128" y="355"/>
                    <a:pt x="146" y="352"/>
                  </a:cubicBezTo>
                  <a:cubicBezTo>
                    <a:pt x="170" y="349"/>
                    <a:pt x="194" y="346"/>
                    <a:pt x="218" y="343"/>
                  </a:cubicBezTo>
                  <a:cubicBezTo>
                    <a:pt x="227" y="341"/>
                    <a:pt x="235" y="340"/>
                    <a:pt x="243" y="339"/>
                  </a:cubicBezTo>
                  <a:cubicBezTo>
                    <a:pt x="246" y="339"/>
                    <a:pt x="256" y="336"/>
                    <a:pt x="258" y="337"/>
                  </a:cubicBezTo>
                  <a:moveTo>
                    <a:pt x="202" y="110"/>
                  </a:moveTo>
                  <a:cubicBezTo>
                    <a:pt x="196" y="133"/>
                    <a:pt x="175" y="136"/>
                    <a:pt x="160" y="151"/>
                  </a:cubicBezTo>
                  <a:cubicBezTo>
                    <a:pt x="152" y="159"/>
                    <a:pt x="147" y="173"/>
                    <a:pt x="146" y="185"/>
                  </a:cubicBezTo>
                  <a:cubicBezTo>
                    <a:pt x="142" y="207"/>
                    <a:pt x="154" y="228"/>
                    <a:pt x="173" y="239"/>
                  </a:cubicBezTo>
                  <a:cubicBezTo>
                    <a:pt x="189" y="250"/>
                    <a:pt x="209" y="246"/>
                    <a:pt x="223" y="261"/>
                  </a:cubicBezTo>
                  <a:cubicBezTo>
                    <a:pt x="234" y="274"/>
                    <a:pt x="238" y="289"/>
                    <a:pt x="239" y="305"/>
                  </a:cubicBezTo>
                  <a:cubicBezTo>
                    <a:pt x="188" y="262"/>
                    <a:pt x="111" y="278"/>
                    <a:pt x="79" y="337"/>
                  </a:cubicBezTo>
                  <a:cubicBezTo>
                    <a:pt x="74" y="320"/>
                    <a:pt x="71" y="303"/>
                    <a:pt x="78" y="286"/>
                  </a:cubicBezTo>
                  <a:cubicBezTo>
                    <a:pt x="85" y="268"/>
                    <a:pt x="100" y="267"/>
                    <a:pt x="113" y="256"/>
                  </a:cubicBezTo>
                  <a:cubicBezTo>
                    <a:pt x="130" y="240"/>
                    <a:pt x="134" y="210"/>
                    <a:pt x="127" y="189"/>
                  </a:cubicBezTo>
                  <a:cubicBezTo>
                    <a:pt x="123" y="179"/>
                    <a:pt x="116" y="166"/>
                    <a:pt x="106" y="161"/>
                  </a:cubicBezTo>
                  <a:cubicBezTo>
                    <a:pt x="91" y="152"/>
                    <a:pt x="72" y="155"/>
                    <a:pt x="59" y="142"/>
                  </a:cubicBezTo>
                  <a:cubicBezTo>
                    <a:pt x="54" y="138"/>
                    <a:pt x="50" y="133"/>
                    <a:pt x="48" y="128"/>
                  </a:cubicBezTo>
                  <a:cubicBezTo>
                    <a:pt x="100" y="119"/>
                    <a:pt x="152" y="110"/>
                    <a:pt x="204" y="102"/>
                  </a:cubicBezTo>
                  <a:cubicBezTo>
                    <a:pt x="203" y="104"/>
                    <a:pt x="203" y="107"/>
                    <a:pt x="202" y="110"/>
                  </a:cubicBezTo>
                  <a:moveTo>
                    <a:pt x="20" y="63"/>
                  </a:moveTo>
                  <a:cubicBezTo>
                    <a:pt x="17" y="61"/>
                    <a:pt x="15" y="54"/>
                    <a:pt x="16" y="50"/>
                  </a:cubicBezTo>
                  <a:cubicBezTo>
                    <a:pt x="17" y="44"/>
                    <a:pt x="17" y="45"/>
                    <a:pt x="22" y="43"/>
                  </a:cubicBezTo>
                  <a:cubicBezTo>
                    <a:pt x="28" y="41"/>
                    <a:pt x="35" y="41"/>
                    <a:pt x="41" y="40"/>
                  </a:cubicBezTo>
                  <a:cubicBezTo>
                    <a:pt x="69" y="36"/>
                    <a:pt x="96" y="33"/>
                    <a:pt x="124" y="29"/>
                  </a:cubicBezTo>
                  <a:cubicBezTo>
                    <a:pt x="140" y="27"/>
                    <a:pt x="156" y="25"/>
                    <a:pt x="172" y="23"/>
                  </a:cubicBezTo>
                  <a:cubicBezTo>
                    <a:pt x="181" y="21"/>
                    <a:pt x="191" y="20"/>
                    <a:pt x="201" y="19"/>
                  </a:cubicBezTo>
                  <a:cubicBezTo>
                    <a:pt x="208" y="18"/>
                    <a:pt x="216" y="15"/>
                    <a:pt x="217" y="24"/>
                  </a:cubicBezTo>
                  <a:cubicBezTo>
                    <a:pt x="219" y="34"/>
                    <a:pt x="217" y="36"/>
                    <a:pt x="208" y="38"/>
                  </a:cubicBezTo>
                  <a:cubicBezTo>
                    <a:pt x="201" y="39"/>
                    <a:pt x="193" y="40"/>
                    <a:pt x="185" y="41"/>
                  </a:cubicBezTo>
                  <a:cubicBezTo>
                    <a:pt x="168" y="43"/>
                    <a:pt x="150" y="45"/>
                    <a:pt x="133" y="48"/>
                  </a:cubicBezTo>
                  <a:cubicBezTo>
                    <a:pt x="109" y="51"/>
                    <a:pt x="84" y="54"/>
                    <a:pt x="60" y="58"/>
                  </a:cubicBezTo>
                  <a:cubicBezTo>
                    <a:pt x="52" y="59"/>
                    <a:pt x="43" y="60"/>
                    <a:pt x="35" y="61"/>
                  </a:cubicBezTo>
                  <a:cubicBezTo>
                    <a:pt x="33" y="61"/>
                    <a:pt x="22" y="64"/>
                    <a:pt x="20" y="6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32" name="Group 31"/>
            <p:cNvGrpSpPr/>
            <p:nvPr/>
          </p:nvGrpSpPr>
          <p:grpSpPr>
            <a:xfrm rot="1828762">
              <a:off x="280414" y="239673"/>
              <a:ext cx="478585" cy="496694"/>
              <a:chOff x="3405188" y="3389313"/>
              <a:chExt cx="1468437" cy="1523999"/>
            </a:xfrm>
            <a:grpFill/>
          </p:grpSpPr>
          <p:sp>
            <p:nvSpPr>
              <p:cNvPr id="34" name="Freeform 84"/>
              <p:cNvSpPr>
                <a:spLocks noEditPoints="1"/>
              </p:cNvSpPr>
              <p:nvPr/>
            </p:nvSpPr>
            <p:spPr bwMode="auto">
              <a:xfrm>
                <a:off x="3405188" y="3389313"/>
                <a:ext cx="1468437" cy="1523999"/>
              </a:xfrm>
              <a:custGeom>
                <a:avLst/>
                <a:gdLst>
                  <a:gd name="T0" fmla="*/ 215 w 388"/>
                  <a:gd name="T1" fmla="*/ 16 h 403"/>
                  <a:gd name="T2" fmla="*/ 117 w 388"/>
                  <a:gd name="T3" fmla="*/ 117 h 403"/>
                  <a:gd name="T4" fmla="*/ 138 w 388"/>
                  <a:gd name="T5" fmla="*/ 205 h 403"/>
                  <a:gd name="T6" fmla="*/ 137 w 388"/>
                  <a:gd name="T7" fmla="*/ 205 h 403"/>
                  <a:gd name="T8" fmla="*/ 45 w 388"/>
                  <a:gd name="T9" fmla="*/ 291 h 403"/>
                  <a:gd name="T10" fmla="*/ 15 w 388"/>
                  <a:gd name="T11" fmla="*/ 373 h 403"/>
                  <a:gd name="T12" fmla="*/ 79 w 388"/>
                  <a:gd name="T13" fmla="*/ 345 h 403"/>
                  <a:gd name="T14" fmla="*/ 169 w 388"/>
                  <a:gd name="T15" fmla="*/ 238 h 403"/>
                  <a:gd name="T16" fmla="*/ 170 w 388"/>
                  <a:gd name="T17" fmla="*/ 236 h 403"/>
                  <a:gd name="T18" fmla="*/ 182 w 388"/>
                  <a:gd name="T19" fmla="*/ 243 h 403"/>
                  <a:gd name="T20" fmla="*/ 334 w 388"/>
                  <a:gd name="T21" fmla="*/ 196 h 403"/>
                  <a:gd name="T22" fmla="*/ 215 w 388"/>
                  <a:gd name="T23" fmla="*/ 16 h 403"/>
                  <a:gd name="T24" fmla="*/ 63 w 388"/>
                  <a:gd name="T25" fmla="*/ 345 h 403"/>
                  <a:gd name="T26" fmla="*/ 47 w 388"/>
                  <a:gd name="T27" fmla="*/ 361 h 403"/>
                  <a:gd name="T28" fmla="*/ 24 w 388"/>
                  <a:gd name="T29" fmla="*/ 352 h 403"/>
                  <a:gd name="T30" fmla="*/ 53 w 388"/>
                  <a:gd name="T31" fmla="*/ 299 h 403"/>
                  <a:gd name="T32" fmla="*/ 80 w 388"/>
                  <a:gd name="T33" fmla="*/ 327 h 403"/>
                  <a:gd name="T34" fmla="*/ 63 w 388"/>
                  <a:gd name="T35" fmla="*/ 345 h 403"/>
                  <a:gd name="T36" fmla="*/ 159 w 388"/>
                  <a:gd name="T37" fmla="*/ 232 h 403"/>
                  <a:gd name="T38" fmla="*/ 96 w 388"/>
                  <a:gd name="T39" fmla="*/ 309 h 403"/>
                  <a:gd name="T40" fmla="*/ 88 w 388"/>
                  <a:gd name="T41" fmla="*/ 318 h 403"/>
                  <a:gd name="T42" fmla="*/ 61 w 388"/>
                  <a:gd name="T43" fmla="*/ 290 h 403"/>
                  <a:gd name="T44" fmla="*/ 71 w 388"/>
                  <a:gd name="T45" fmla="*/ 279 h 403"/>
                  <a:gd name="T46" fmla="*/ 143 w 388"/>
                  <a:gd name="T47" fmla="*/ 216 h 403"/>
                  <a:gd name="T48" fmla="*/ 145 w 388"/>
                  <a:gd name="T49" fmla="*/ 214 h 403"/>
                  <a:gd name="T50" fmla="*/ 161 w 388"/>
                  <a:gd name="T51" fmla="*/ 230 h 403"/>
                  <a:gd name="T52" fmla="*/ 159 w 388"/>
                  <a:gd name="T53" fmla="*/ 232 h 403"/>
                  <a:gd name="T54" fmla="*/ 324 w 388"/>
                  <a:gd name="T55" fmla="*/ 190 h 403"/>
                  <a:gd name="T56" fmla="*/ 164 w 388"/>
                  <a:gd name="T57" fmla="*/ 217 h 403"/>
                  <a:gd name="T58" fmla="*/ 158 w 388"/>
                  <a:gd name="T59" fmla="*/ 58 h 403"/>
                  <a:gd name="T60" fmla="*/ 311 w 388"/>
                  <a:gd name="T61" fmla="*/ 57 h 403"/>
                  <a:gd name="T62" fmla="*/ 324 w 388"/>
                  <a:gd name="T63" fmla="*/ 1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8" h="403">
                    <a:moveTo>
                      <a:pt x="215" y="16"/>
                    </a:moveTo>
                    <a:cubicBezTo>
                      <a:pt x="163" y="25"/>
                      <a:pt x="124" y="65"/>
                      <a:pt x="117" y="117"/>
                    </a:cubicBezTo>
                    <a:cubicBezTo>
                      <a:pt x="113" y="148"/>
                      <a:pt x="120" y="180"/>
                      <a:pt x="138" y="205"/>
                    </a:cubicBezTo>
                    <a:cubicBezTo>
                      <a:pt x="137" y="205"/>
                      <a:pt x="137" y="205"/>
                      <a:pt x="137" y="205"/>
                    </a:cubicBezTo>
                    <a:cubicBezTo>
                      <a:pt x="102" y="230"/>
                      <a:pt x="71" y="258"/>
                      <a:pt x="45" y="291"/>
                    </a:cubicBezTo>
                    <a:cubicBezTo>
                      <a:pt x="30" y="310"/>
                      <a:pt x="0" y="347"/>
                      <a:pt x="15" y="373"/>
                    </a:cubicBezTo>
                    <a:cubicBezTo>
                      <a:pt x="33" y="403"/>
                      <a:pt x="68" y="358"/>
                      <a:pt x="79" y="345"/>
                    </a:cubicBezTo>
                    <a:cubicBezTo>
                      <a:pt x="111" y="311"/>
                      <a:pt x="141" y="275"/>
                      <a:pt x="169" y="238"/>
                    </a:cubicBezTo>
                    <a:cubicBezTo>
                      <a:pt x="170" y="238"/>
                      <a:pt x="170" y="237"/>
                      <a:pt x="170" y="236"/>
                    </a:cubicBezTo>
                    <a:cubicBezTo>
                      <a:pt x="174" y="239"/>
                      <a:pt x="178" y="241"/>
                      <a:pt x="182" y="243"/>
                    </a:cubicBezTo>
                    <a:cubicBezTo>
                      <a:pt x="239" y="267"/>
                      <a:pt x="300" y="244"/>
                      <a:pt x="334" y="196"/>
                    </a:cubicBezTo>
                    <a:cubicBezTo>
                      <a:pt x="388" y="110"/>
                      <a:pt x="316" y="0"/>
                      <a:pt x="215" y="16"/>
                    </a:cubicBezTo>
                    <a:moveTo>
                      <a:pt x="63" y="345"/>
                    </a:moveTo>
                    <a:cubicBezTo>
                      <a:pt x="58" y="350"/>
                      <a:pt x="53" y="357"/>
                      <a:pt x="47" y="361"/>
                    </a:cubicBezTo>
                    <a:cubicBezTo>
                      <a:pt x="36" y="369"/>
                      <a:pt x="21" y="371"/>
                      <a:pt x="24" y="352"/>
                    </a:cubicBezTo>
                    <a:cubicBezTo>
                      <a:pt x="27" y="333"/>
                      <a:pt x="40" y="315"/>
                      <a:pt x="53" y="299"/>
                    </a:cubicBezTo>
                    <a:cubicBezTo>
                      <a:pt x="62" y="308"/>
                      <a:pt x="71" y="318"/>
                      <a:pt x="80" y="327"/>
                    </a:cubicBezTo>
                    <a:cubicBezTo>
                      <a:pt x="74" y="333"/>
                      <a:pt x="69" y="339"/>
                      <a:pt x="63" y="345"/>
                    </a:cubicBezTo>
                    <a:moveTo>
                      <a:pt x="159" y="232"/>
                    </a:moveTo>
                    <a:cubicBezTo>
                      <a:pt x="139" y="258"/>
                      <a:pt x="118" y="284"/>
                      <a:pt x="96" y="309"/>
                    </a:cubicBezTo>
                    <a:cubicBezTo>
                      <a:pt x="93" y="312"/>
                      <a:pt x="90" y="315"/>
                      <a:pt x="88" y="318"/>
                    </a:cubicBezTo>
                    <a:cubicBezTo>
                      <a:pt x="79" y="309"/>
                      <a:pt x="70" y="299"/>
                      <a:pt x="61" y="290"/>
                    </a:cubicBezTo>
                    <a:cubicBezTo>
                      <a:pt x="64" y="286"/>
                      <a:pt x="68" y="282"/>
                      <a:pt x="71" y="279"/>
                    </a:cubicBezTo>
                    <a:cubicBezTo>
                      <a:pt x="93" y="255"/>
                      <a:pt x="117" y="234"/>
                      <a:pt x="143" y="216"/>
                    </a:cubicBezTo>
                    <a:cubicBezTo>
                      <a:pt x="144" y="215"/>
                      <a:pt x="144" y="215"/>
                      <a:pt x="145" y="214"/>
                    </a:cubicBezTo>
                    <a:cubicBezTo>
                      <a:pt x="150" y="220"/>
                      <a:pt x="155" y="226"/>
                      <a:pt x="161" y="230"/>
                    </a:cubicBezTo>
                    <a:cubicBezTo>
                      <a:pt x="160" y="231"/>
                      <a:pt x="159" y="231"/>
                      <a:pt x="159" y="232"/>
                    </a:cubicBezTo>
                    <a:moveTo>
                      <a:pt x="324" y="190"/>
                    </a:moveTo>
                    <a:cubicBezTo>
                      <a:pt x="288" y="240"/>
                      <a:pt x="214" y="261"/>
                      <a:pt x="164" y="217"/>
                    </a:cubicBezTo>
                    <a:cubicBezTo>
                      <a:pt x="118" y="177"/>
                      <a:pt x="115" y="101"/>
                      <a:pt x="158" y="58"/>
                    </a:cubicBezTo>
                    <a:cubicBezTo>
                      <a:pt x="198" y="17"/>
                      <a:pt x="271" y="16"/>
                      <a:pt x="311" y="57"/>
                    </a:cubicBezTo>
                    <a:cubicBezTo>
                      <a:pt x="346" y="93"/>
                      <a:pt x="350" y="148"/>
                      <a:pt x="324" y="1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5" name="Freeform 85"/>
              <p:cNvSpPr>
                <a:spLocks noEditPoints="1"/>
              </p:cNvSpPr>
              <p:nvPr/>
            </p:nvSpPr>
            <p:spPr bwMode="auto">
              <a:xfrm>
                <a:off x="3938588" y="3541713"/>
                <a:ext cx="700087" cy="725487"/>
              </a:xfrm>
              <a:custGeom>
                <a:avLst/>
                <a:gdLst>
                  <a:gd name="T0" fmla="*/ 146 w 185"/>
                  <a:gd name="T1" fmla="*/ 28 h 192"/>
                  <a:gd name="T2" fmla="*/ 27 w 185"/>
                  <a:gd name="T3" fmla="*/ 42 h 192"/>
                  <a:gd name="T4" fmla="*/ 40 w 185"/>
                  <a:gd name="T5" fmla="*/ 160 h 192"/>
                  <a:gd name="T6" fmla="*/ 162 w 185"/>
                  <a:gd name="T7" fmla="*/ 139 h 192"/>
                  <a:gd name="T8" fmla="*/ 163 w 185"/>
                  <a:gd name="T9" fmla="*/ 137 h 192"/>
                  <a:gd name="T10" fmla="*/ 164 w 185"/>
                  <a:gd name="T11" fmla="*/ 136 h 192"/>
                  <a:gd name="T12" fmla="*/ 146 w 185"/>
                  <a:gd name="T13" fmla="*/ 28 h 192"/>
                  <a:gd name="T14" fmla="*/ 153 w 185"/>
                  <a:gd name="T15" fmla="*/ 131 h 192"/>
                  <a:gd name="T16" fmla="*/ 43 w 185"/>
                  <a:gd name="T17" fmla="*/ 146 h 192"/>
                  <a:gd name="T18" fmla="*/ 43 w 185"/>
                  <a:gd name="T19" fmla="*/ 42 h 192"/>
                  <a:gd name="T20" fmla="*/ 143 w 185"/>
                  <a:gd name="T21" fmla="*/ 41 h 192"/>
                  <a:gd name="T22" fmla="*/ 153 w 185"/>
                  <a:gd name="T23" fmla="*/ 1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5" h="192">
                    <a:moveTo>
                      <a:pt x="146" y="28"/>
                    </a:moveTo>
                    <a:cubicBezTo>
                      <a:pt x="111" y="0"/>
                      <a:pt x="55" y="6"/>
                      <a:pt x="27" y="42"/>
                    </a:cubicBezTo>
                    <a:cubicBezTo>
                      <a:pt x="0" y="77"/>
                      <a:pt x="5" y="132"/>
                      <a:pt x="40" y="160"/>
                    </a:cubicBezTo>
                    <a:cubicBezTo>
                      <a:pt x="80" y="192"/>
                      <a:pt x="134" y="176"/>
                      <a:pt x="162" y="139"/>
                    </a:cubicBezTo>
                    <a:cubicBezTo>
                      <a:pt x="163" y="138"/>
                      <a:pt x="163" y="138"/>
                      <a:pt x="163" y="137"/>
                    </a:cubicBezTo>
                    <a:cubicBezTo>
                      <a:pt x="164" y="137"/>
                      <a:pt x="164" y="136"/>
                      <a:pt x="164" y="136"/>
                    </a:cubicBezTo>
                    <a:cubicBezTo>
                      <a:pt x="185" y="100"/>
                      <a:pt x="179" y="54"/>
                      <a:pt x="146" y="28"/>
                    </a:cubicBezTo>
                    <a:moveTo>
                      <a:pt x="153" y="131"/>
                    </a:moveTo>
                    <a:cubicBezTo>
                      <a:pt x="128" y="166"/>
                      <a:pt x="76" y="179"/>
                      <a:pt x="43" y="146"/>
                    </a:cubicBezTo>
                    <a:cubicBezTo>
                      <a:pt x="15" y="118"/>
                      <a:pt x="15" y="69"/>
                      <a:pt x="43" y="42"/>
                    </a:cubicBezTo>
                    <a:cubicBezTo>
                      <a:pt x="70" y="16"/>
                      <a:pt x="116" y="16"/>
                      <a:pt x="143" y="41"/>
                    </a:cubicBezTo>
                    <a:cubicBezTo>
                      <a:pt x="168" y="65"/>
                      <a:pt x="170" y="102"/>
                      <a:pt x="153" y="1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1315830" y="20438"/>
              <a:ext cx="277887" cy="263636"/>
            </a:xfrm>
            <a:custGeom>
              <a:avLst/>
              <a:gdLst>
                <a:gd name="T0" fmla="*/ 23 w 310"/>
                <a:gd name="T1" fmla="*/ 92 h 294"/>
                <a:gd name="T2" fmla="*/ 103 w 310"/>
                <a:gd name="T3" fmla="*/ 278 h 294"/>
                <a:gd name="T4" fmla="*/ 228 w 310"/>
                <a:gd name="T5" fmla="*/ 270 h 294"/>
                <a:gd name="T6" fmla="*/ 196 w 310"/>
                <a:gd name="T7" fmla="*/ 8 h 294"/>
                <a:gd name="T8" fmla="*/ 157 w 310"/>
                <a:gd name="T9" fmla="*/ 1 h 294"/>
                <a:gd name="T10" fmla="*/ 97 w 310"/>
                <a:gd name="T11" fmla="*/ 204 h 294"/>
                <a:gd name="T12" fmla="*/ 117 w 310"/>
                <a:gd name="T13" fmla="*/ 268 h 294"/>
                <a:gd name="T14" fmla="*/ 111 w 310"/>
                <a:gd name="T15" fmla="*/ 268 h 294"/>
                <a:gd name="T16" fmla="*/ 149 w 310"/>
                <a:gd name="T17" fmla="*/ 151 h 294"/>
                <a:gd name="T18" fmla="*/ 97 w 310"/>
                <a:gd name="T19" fmla="*/ 192 h 294"/>
                <a:gd name="T20" fmla="*/ 161 w 310"/>
                <a:gd name="T21" fmla="*/ 98 h 294"/>
                <a:gd name="T22" fmla="*/ 103 w 310"/>
                <a:gd name="T23" fmla="*/ 131 h 294"/>
                <a:gd name="T24" fmla="*/ 161 w 310"/>
                <a:gd name="T25" fmla="*/ 98 h 294"/>
                <a:gd name="T26" fmla="*/ 177 w 310"/>
                <a:gd name="T27" fmla="*/ 19 h 294"/>
                <a:gd name="T28" fmla="*/ 126 w 310"/>
                <a:gd name="T29" fmla="*/ 73 h 294"/>
                <a:gd name="T30" fmla="*/ 128 w 310"/>
                <a:gd name="T31" fmla="*/ 273 h 294"/>
                <a:gd name="T32" fmla="*/ 128 w 310"/>
                <a:gd name="T33" fmla="*/ 273 h 294"/>
                <a:gd name="T34" fmla="*/ 183 w 310"/>
                <a:gd name="T35" fmla="*/ 219 h 294"/>
                <a:gd name="T36" fmla="*/ 147 w 310"/>
                <a:gd name="T37" fmla="*/ 209 h 294"/>
                <a:gd name="T38" fmla="*/ 161 w 310"/>
                <a:gd name="T39" fmla="*/ 153 h 294"/>
                <a:gd name="T40" fmla="*/ 202 w 310"/>
                <a:gd name="T41" fmla="*/ 170 h 294"/>
                <a:gd name="T42" fmla="*/ 150 w 310"/>
                <a:gd name="T43" fmla="*/ 198 h 294"/>
                <a:gd name="T44" fmla="*/ 173 w 310"/>
                <a:gd name="T45" fmla="*/ 100 h 294"/>
                <a:gd name="T46" fmla="*/ 207 w 310"/>
                <a:gd name="T47" fmla="*/ 148 h 294"/>
                <a:gd name="T48" fmla="*/ 176 w 310"/>
                <a:gd name="T49" fmla="*/ 89 h 294"/>
                <a:gd name="T50" fmla="*/ 210 w 310"/>
                <a:gd name="T51" fmla="*/ 92 h 294"/>
                <a:gd name="T52" fmla="*/ 163 w 310"/>
                <a:gd name="T53" fmla="*/ 14 h 294"/>
                <a:gd name="T54" fmla="*/ 76 w 310"/>
                <a:gd name="T55" fmla="*/ 40 h 294"/>
                <a:gd name="T56" fmla="*/ 163 w 310"/>
                <a:gd name="T57" fmla="*/ 14 h 294"/>
                <a:gd name="T58" fmla="*/ 110 w 310"/>
                <a:gd name="T59" fmla="*/ 78 h 294"/>
                <a:gd name="T60" fmla="*/ 28 w 310"/>
                <a:gd name="T61" fmla="*/ 119 h 294"/>
                <a:gd name="T62" fmla="*/ 67 w 310"/>
                <a:gd name="T63" fmla="*/ 48 h 294"/>
                <a:gd name="T64" fmla="*/ 25 w 310"/>
                <a:gd name="T65" fmla="*/ 131 h 294"/>
                <a:gd name="T66" fmla="*/ 85 w 310"/>
                <a:gd name="T67" fmla="*/ 193 h 294"/>
                <a:gd name="T68" fmla="*/ 27 w 310"/>
                <a:gd name="T69" fmla="*/ 174 h 294"/>
                <a:gd name="T70" fmla="*/ 41 w 310"/>
                <a:gd name="T71" fmla="*/ 210 h 294"/>
                <a:gd name="T72" fmla="*/ 95 w 310"/>
                <a:gd name="T73" fmla="*/ 261 h 294"/>
                <a:gd name="T74" fmla="*/ 186 w 310"/>
                <a:gd name="T75" fmla="*/ 274 h 294"/>
                <a:gd name="T76" fmla="*/ 194 w 310"/>
                <a:gd name="T77" fmla="*/ 223 h 294"/>
                <a:gd name="T78" fmla="*/ 186 w 310"/>
                <a:gd name="T79" fmla="*/ 274 h 294"/>
                <a:gd name="T80" fmla="*/ 246 w 310"/>
                <a:gd name="T81" fmla="*/ 237 h 294"/>
                <a:gd name="T82" fmla="*/ 218 w 310"/>
                <a:gd name="T83" fmla="*/ 162 h 294"/>
                <a:gd name="T84" fmla="*/ 282 w 310"/>
                <a:gd name="T85" fmla="*/ 171 h 294"/>
                <a:gd name="T86" fmla="*/ 248 w 310"/>
                <a:gd name="T87" fmla="*/ 238 h 294"/>
                <a:gd name="T88" fmla="*/ 283 w 310"/>
                <a:gd name="T89" fmla="*/ 160 h 294"/>
                <a:gd name="T90" fmla="*/ 222 w 310"/>
                <a:gd name="T91" fmla="*/ 104 h 294"/>
                <a:gd name="T92" fmla="*/ 283 w 310"/>
                <a:gd name="T93" fmla="*/ 160 h 294"/>
                <a:gd name="T94" fmla="*/ 221 w 310"/>
                <a:gd name="T95" fmla="*/ 92 h 294"/>
                <a:gd name="T96" fmla="*/ 269 w 310"/>
                <a:gd name="T97" fmla="*/ 8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0" h="294">
                  <a:moveTo>
                    <a:pt x="157" y="1"/>
                  </a:moveTo>
                  <a:cubicBezTo>
                    <a:pt x="97" y="0"/>
                    <a:pt x="45" y="37"/>
                    <a:pt x="23" y="92"/>
                  </a:cubicBezTo>
                  <a:cubicBezTo>
                    <a:pt x="0" y="148"/>
                    <a:pt x="15" y="211"/>
                    <a:pt x="60" y="251"/>
                  </a:cubicBezTo>
                  <a:cubicBezTo>
                    <a:pt x="73" y="262"/>
                    <a:pt x="88" y="271"/>
                    <a:pt x="103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44" y="294"/>
                    <a:pt x="191" y="293"/>
                    <a:pt x="228" y="270"/>
                  </a:cubicBezTo>
                  <a:cubicBezTo>
                    <a:pt x="294" y="229"/>
                    <a:pt x="310" y="149"/>
                    <a:pt x="281" y="81"/>
                  </a:cubicBezTo>
                  <a:cubicBezTo>
                    <a:pt x="263" y="47"/>
                    <a:pt x="232" y="20"/>
                    <a:pt x="196" y="8"/>
                  </a:cubicBezTo>
                  <a:cubicBezTo>
                    <a:pt x="195" y="7"/>
                    <a:pt x="195" y="7"/>
                    <a:pt x="194" y="7"/>
                  </a:cubicBezTo>
                  <a:cubicBezTo>
                    <a:pt x="182" y="3"/>
                    <a:pt x="170" y="1"/>
                    <a:pt x="157" y="1"/>
                  </a:cubicBezTo>
                  <a:moveTo>
                    <a:pt x="111" y="268"/>
                  </a:moveTo>
                  <a:cubicBezTo>
                    <a:pt x="103" y="248"/>
                    <a:pt x="99" y="227"/>
                    <a:pt x="97" y="204"/>
                  </a:cubicBezTo>
                  <a:cubicBezTo>
                    <a:pt x="110" y="204"/>
                    <a:pt x="122" y="205"/>
                    <a:pt x="135" y="207"/>
                  </a:cubicBezTo>
                  <a:cubicBezTo>
                    <a:pt x="129" y="228"/>
                    <a:pt x="123" y="248"/>
                    <a:pt x="117" y="268"/>
                  </a:cubicBezTo>
                  <a:cubicBezTo>
                    <a:pt x="117" y="269"/>
                    <a:pt x="117" y="269"/>
                    <a:pt x="117" y="270"/>
                  </a:cubicBezTo>
                  <a:cubicBezTo>
                    <a:pt x="115" y="269"/>
                    <a:pt x="113" y="268"/>
                    <a:pt x="111" y="268"/>
                  </a:cubicBezTo>
                  <a:moveTo>
                    <a:pt x="101" y="143"/>
                  </a:moveTo>
                  <a:cubicBezTo>
                    <a:pt x="117" y="146"/>
                    <a:pt x="133" y="148"/>
                    <a:pt x="149" y="151"/>
                  </a:cubicBezTo>
                  <a:cubicBezTo>
                    <a:pt x="146" y="166"/>
                    <a:pt x="142" y="181"/>
                    <a:pt x="138" y="196"/>
                  </a:cubicBezTo>
                  <a:cubicBezTo>
                    <a:pt x="124" y="194"/>
                    <a:pt x="111" y="193"/>
                    <a:pt x="97" y="192"/>
                  </a:cubicBezTo>
                  <a:cubicBezTo>
                    <a:pt x="97" y="176"/>
                    <a:pt x="98" y="159"/>
                    <a:pt x="101" y="143"/>
                  </a:cubicBezTo>
                  <a:moveTo>
                    <a:pt x="161" y="98"/>
                  </a:moveTo>
                  <a:cubicBezTo>
                    <a:pt x="158" y="112"/>
                    <a:pt x="155" y="125"/>
                    <a:pt x="152" y="139"/>
                  </a:cubicBezTo>
                  <a:cubicBezTo>
                    <a:pt x="136" y="136"/>
                    <a:pt x="119" y="134"/>
                    <a:pt x="103" y="131"/>
                  </a:cubicBezTo>
                  <a:cubicBezTo>
                    <a:pt x="107" y="114"/>
                    <a:pt x="113" y="98"/>
                    <a:pt x="120" y="83"/>
                  </a:cubicBezTo>
                  <a:cubicBezTo>
                    <a:pt x="133" y="89"/>
                    <a:pt x="147" y="94"/>
                    <a:pt x="161" y="98"/>
                  </a:cubicBezTo>
                  <a:moveTo>
                    <a:pt x="126" y="73"/>
                  </a:moveTo>
                  <a:cubicBezTo>
                    <a:pt x="139" y="51"/>
                    <a:pt x="156" y="32"/>
                    <a:pt x="177" y="19"/>
                  </a:cubicBezTo>
                  <a:cubicBezTo>
                    <a:pt x="173" y="41"/>
                    <a:pt x="169" y="64"/>
                    <a:pt x="164" y="86"/>
                  </a:cubicBezTo>
                  <a:cubicBezTo>
                    <a:pt x="151" y="83"/>
                    <a:pt x="138" y="78"/>
                    <a:pt x="126" y="73"/>
                  </a:cubicBezTo>
                  <a:moveTo>
                    <a:pt x="128" y="273"/>
                  </a:move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moveTo>
                    <a:pt x="147" y="209"/>
                  </a:moveTo>
                  <a:cubicBezTo>
                    <a:pt x="159" y="212"/>
                    <a:pt x="171" y="215"/>
                    <a:pt x="183" y="219"/>
                  </a:cubicBezTo>
                  <a:cubicBezTo>
                    <a:pt x="171" y="238"/>
                    <a:pt x="154" y="253"/>
                    <a:pt x="131" y="265"/>
                  </a:cubicBezTo>
                  <a:cubicBezTo>
                    <a:pt x="136" y="247"/>
                    <a:pt x="142" y="228"/>
                    <a:pt x="147" y="209"/>
                  </a:cubicBezTo>
                  <a:moveTo>
                    <a:pt x="150" y="198"/>
                  </a:moveTo>
                  <a:cubicBezTo>
                    <a:pt x="154" y="183"/>
                    <a:pt x="158" y="168"/>
                    <a:pt x="161" y="153"/>
                  </a:cubicBezTo>
                  <a:cubicBezTo>
                    <a:pt x="176" y="155"/>
                    <a:pt x="190" y="157"/>
                    <a:pt x="205" y="159"/>
                  </a:cubicBezTo>
                  <a:cubicBezTo>
                    <a:pt x="204" y="163"/>
                    <a:pt x="203" y="167"/>
                    <a:pt x="202" y="170"/>
                  </a:cubicBezTo>
                  <a:cubicBezTo>
                    <a:pt x="199" y="184"/>
                    <a:pt x="194" y="197"/>
                    <a:pt x="189" y="209"/>
                  </a:cubicBezTo>
                  <a:cubicBezTo>
                    <a:pt x="176" y="204"/>
                    <a:pt x="163" y="200"/>
                    <a:pt x="150" y="198"/>
                  </a:cubicBezTo>
                  <a:moveTo>
                    <a:pt x="164" y="141"/>
                  </a:moveTo>
                  <a:cubicBezTo>
                    <a:pt x="167" y="127"/>
                    <a:pt x="170" y="114"/>
                    <a:pt x="173" y="100"/>
                  </a:cubicBezTo>
                  <a:cubicBezTo>
                    <a:pt x="185" y="103"/>
                    <a:pt x="198" y="104"/>
                    <a:pt x="210" y="104"/>
                  </a:cubicBezTo>
                  <a:cubicBezTo>
                    <a:pt x="211" y="119"/>
                    <a:pt x="210" y="133"/>
                    <a:pt x="207" y="148"/>
                  </a:cubicBezTo>
                  <a:cubicBezTo>
                    <a:pt x="193" y="145"/>
                    <a:pt x="178" y="143"/>
                    <a:pt x="164" y="141"/>
                  </a:cubicBezTo>
                  <a:moveTo>
                    <a:pt x="176" y="89"/>
                  </a:moveTo>
                  <a:cubicBezTo>
                    <a:pt x="181" y="66"/>
                    <a:pt x="185" y="42"/>
                    <a:pt x="189" y="19"/>
                  </a:cubicBezTo>
                  <a:cubicBezTo>
                    <a:pt x="201" y="43"/>
                    <a:pt x="207" y="68"/>
                    <a:pt x="210" y="92"/>
                  </a:cubicBezTo>
                  <a:cubicBezTo>
                    <a:pt x="198" y="92"/>
                    <a:pt x="187" y="91"/>
                    <a:pt x="176" y="89"/>
                  </a:cubicBezTo>
                  <a:moveTo>
                    <a:pt x="163" y="14"/>
                  </a:moveTo>
                  <a:cubicBezTo>
                    <a:pt x="143" y="28"/>
                    <a:pt x="127" y="46"/>
                    <a:pt x="115" y="67"/>
                  </a:cubicBezTo>
                  <a:cubicBezTo>
                    <a:pt x="101" y="60"/>
                    <a:pt x="88" y="51"/>
                    <a:pt x="76" y="40"/>
                  </a:cubicBezTo>
                  <a:cubicBezTo>
                    <a:pt x="89" y="30"/>
                    <a:pt x="103" y="22"/>
                    <a:pt x="119" y="18"/>
                  </a:cubicBezTo>
                  <a:cubicBezTo>
                    <a:pt x="134" y="14"/>
                    <a:pt x="149" y="13"/>
                    <a:pt x="163" y="14"/>
                  </a:cubicBezTo>
                  <a:moveTo>
                    <a:pt x="67" y="48"/>
                  </a:moveTo>
                  <a:cubicBezTo>
                    <a:pt x="80" y="60"/>
                    <a:pt x="94" y="70"/>
                    <a:pt x="110" y="78"/>
                  </a:cubicBezTo>
                  <a:cubicBezTo>
                    <a:pt x="102" y="94"/>
                    <a:pt x="95" y="111"/>
                    <a:pt x="91" y="129"/>
                  </a:cubicBezTo>
                  <a:cubicBezTo>
                    <a:pt x="70" y="126"/>
                    <a:pt x="49" y="123"/>
                    <a:pt x="28" y="119"/>
                  </a:cubicBezTo>
                  <a:cubicBezTo>
                    <a:pt x="28" y="119"/>
                    <a:pt x="27" y="119"/>
                    <a:pt x="27" y="119"/>
                  </a:cubicBezTo>
                  <a:cubicBezTo>
                    <a:pt x="33" y="92"/>
                    <a:pt x="47" y="67"/>
                    <a:pt x="67" y="48"/>
                  </a:cubicBezTo>
                  <a:moveTo>
                    <a:pt x="25" y="131"/>
                  </a:moveTo>
                  <a:cubicBezTo>
                    <a:pt x="25" y="131"/>
                    <a:pt x="25" y="131"/>
                    <a:pt x="25" y="131"/>
                  </a:cubicBezTo>
                  <a:cubicBezTo>
                    <a:pt x="46" y="134"/>
                    <a:pt x="68" y="138"/>
                    <a:pt x="89" y="141"/>
                  </a:cubicBezTo>
                  <a:cubicBezTo>
                    <a:pt x="86" y="158"/>
                    <a:pt x="84" y="175"/>
                    <a:pt x="85" y="193"/>
                  </a:cubicBezTo>
                  <a:cubicBezTo>
                    <a:pt x="68" y="193"/>
                    <a:pt x="52" y="195"/>
                    <a:pt x="35" y="199"/>
                  </a:cubicBezTo>
                  <a:cubicBezTo>
                    <a:pt x="32" y="191"/>
                    <a:pt x="29" y="183"/>
                    <a:pt x="27" y="174"/>
                  </a:cubicBezTo>
                  <a:cubicBezTo>
                    <a:pt x="24" y="160"/>
                    <a:pt x="23" y="145"/>
                    <a:pt x="25" y="131"/>
                  </a:cubicBezTo>
                  <a:moveTo>
                    <a:pt x="41" y="210"/>
                  </a:moveTo>
                  <a:cubicBezTo>
                    <a:pt x="56" y="207"/>
                    <a:pt x="71" y="205"/>
                    <a:pt x="85" y="205"/>
                  </a:cubicBezTo>
                  <a:cubicBezTo>
                    <a:pt x="86" y="224"/>
                    <a:pt x="90" y="243"/>
                    <a:pt x="95" y="261"/>
                  </a:cubicBezTo>
                  <a:cubicBezTo>
                    <a:pt x="73" y="249"/>
                    <a:pt x="54" y="232"/>
                    <a:pt x="41" y="210"/>
                  </a:cubicBezTo>
                  <a:moveTo>
                    <a:pt x="186" y="274"/>
                  </a:moveTo>
                  <a:cubicBezTo>
                    <a:pt x="170" y="278"/>
                    <a:pt x="153" y="278"/>
                    <a:pt x="137" y="275"/>
                  </a:cubicBezTo>
                  <a:cubicBezTo>
                    <a:pt x="162" y="263"/>
                    <a:pt x="180" y="245"/>
                    <a:pt x="194" y="223"/>
                  </a:cubicBezTo>
                  <a:cubicBezTo>
                    <a:pt x="210" y="230"/>
                    <a:pt x="225" y="238"/>
                    <a:pt x="239" y="247"/>
                  </a:cubicBezTo>
                  <a:cubicBezTo>
                    <a:pt x="224" y="260"/>
                    <a:pt x="206" y="270"/>
                    <a:pt x="186" y="274"/>
                  </a:cubicBezTo>
                  <a:moveTo>
                    <a:pt x="248" y="238"/>
                  </a:moveTo>
                  <a:cubicBezTo>
                    <a:pt x="247" y="238"/>
                    <a:pt x="247" y="237"/>
                    <a:pt x="246" y="237"/>
                  </a:cubicBezTo>
                  <a:cubicBezTo>
                    <a:pt x="232" y="228"/>
                    <a:pt x="216" y="220"/>
                    <a:pt x="200" y="213"/>
                  </a:cubicBezTo>
                  <a:cubicBezTo>
                    <a:pt x="209" y="197"/>
                    <a:pt x="215" y="180"/>
                    <a:pt x="218" y="162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71"/>
                    <a:pt x="281" y="171"/>
                    <a:pt x="282" y="171"/>
                  </a:cubicBezTo>
                  <a:cubicBezTo>
                    <a:pt x="280" y="184"/>
                    <a:pt x="275" y="196"/>
                    <a:pt x="269" y="208"/>
                  </a:cubicBezTo>
                  <a:cubicBezTo>
                    <a:pt x="263" y="219"/>
                    <a:pt x="256" y="229"/>
                    <a:pt x="248" y="238"/>
                  </a:cubicBezTo>
                  <a:moveTo>
                    <a:pt x="283" y="160"/>
                  </a:moveTo>
                  <a:cubicBezTo>
                    <a:pt x="283" y="160"/>
                    <a:pt x="283" y="160"/>
                    <a:pt x="283" y="160"/>
                  </a:cubicBezTo>
                  <a:cubicBezTo>
                    <a:pt x="262" y="156"/>
                    <a:pt x="241" y="153"/>
                    <a:pt x="220" y="150"/>
                  </a:cubicBezTo>
                  <a:cubicBezTo>
                    <a:pt x="222" y="135"/>
                    <a:pt x="223" y="120"/>
                    <a:pt x="222" y="104"/>
                  </a:cubicBezTo>
                  <a:cubicBezTo>
                    <a:pt x="240" y="104"/>
                    <a:pt x="257" y="101"/>
                    <a:pt x="274" y="97"/>
                  </a:cubicBezTo>
                  <a:cubicBezTo>
                    <a:pt x="282" y="117"/>
                    <a:pt x="285" y="139"/>
                    <a:pt x="283" y="160"/>
                  </a:cubicBezTo>
                  <a:moveTo>
                    <a:pt x="269" y="85"/>
                  </a:moveTo>
                  <a:cubicBezTo>
                    <a:pt x="254" y="90"/>
                    <a:pt x="237" y="92"/>
                    <a:pt x="221" y="92"/>
                  </a:cubicBezTo>
                  <a:cubicBezTo>
                    <a:pt x="219" y="69"/>
                    <a:pt x="213" y="45"/>
                    <a:pt x="205" y="24"/>
                  </a:cubicBezTo>
                  <a:cubicBezTo>
                    <a:pt x="232" y="36"/>
                    <a:pt x="255" y="58"/>
                    <a:pt x="269" y="8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934648" y="695595"/>
              <a:ext cx="282877" cy="280153"/>
              <a:chOff x="5514975" y="2867026"/>
              <a:chExt cx="1154113" cy="1143000"/>
            </a:xfrm>
            <a:grpFill/>
          </p:grpSpPr>
          <p:sp>
            <p:nvSpPr>
              <p:cNvPr id="81" name="Freeform 25"/>
              <p:cNvSpPr>
                <a:spLocks noEditPoints="1"/>
              </p:cNvSpPr>
              <p:nvPr/>
            </p:nvSpPr>
            <p:spPr bwMode="auto">
              <a:xfrm>
                <a:off x="5514975" y="2867026"/>
                <a:ext cx="1154113" cy="1143000"/>
              </a:xfrm>
              <a:custGeom>
                <a:avLst/>
                <a:gdLst>
                  <a:gd name="T0" fmla="*/ 186 w 305"/>
                  <a:gd name="T1" fmla="*/ 292 h 302"/>
                  <a:gd name="T2" fmla="*/ 276 w 305"/>
                  <a:gd name="T3" fmla="*/ 242 h 302"/>
                  <a:gd name="T4" fmla="*/ 300 w 305"/>
                  <a:gd name="T5" fmla="*/ 134 h 302"/>
                  <a:gd name="T6" fmla="*/ 247 w 305"/>
                  <a:gd name="T7" fmla="*/ 32 h 302"/>
                  <a:gd name="T8" fmla="*/ 129 w 305"/>
                  <a:gd name="T9" fmla="*/ 5 h 302"/>
                  <a:gd name="T10" fmla="*/ 128 w 305"/>
                  <a:gd name="T11" fmla="*/ 5 h 302"/>
                  <a:gd name="T12" fmla="*/ 127 w 305"/>
                  <a:gd name="T13" fmla="*/ 5 h 302"/>
                  <a:gd name="T14" fmla="*/ 13 w 305"/>
                  <a:gd name="T15" fmla="*/ 91 h 302"/>
                  <a:gd name="T16" fmla="*/ 14 w 305"/>
                  <a:gd name="T17" fmla="*/ 197 h 302"/>
                  <a:gd name="T18" fmla="*/ 186 w 305"/>
                  <a:gd name="T19" fmla="*/ 292 h 302"/>
                  <a:gd name="T20" fmla="*/ 21 w 305"/>
                  <a:gd name="T21" fmla="*/ 102 h 302"/>
                  <a:gd name="T22" fmla="*/ 130 w 305"/>
                  <a:gd name="T23" fmla="*/ 16 h 302"/>
                  <a:gd name="T24" fmla="*/ 226 w 305"/>
                  <a:gd name="T25" fmla="*/ 32 h 302"/>
                  <a:gd name="T26" fmla="*/ 286 w 305"/>
                  <a:gd name="T27" fmla="*/ 118 h 302"/>
                  <a:gd name="T28" fmla="*/ 274 w 305"/>
                  <a:gd name="T29" fmla="*/ 222 h 302"/>
                  <a:gd name="T30" fmla="*/ 180 w 305"/>
                  <a:gd name="T31" fmla="*/ 281 h 302"/>
                  <a:gd name="T32" fmla="*/ 21 w 305"/>
                  <a:gd name="T33" fmla="*/ 182 h 302"/>
                  <a:gd name="T34" fmla="*/ 21 w 305"/>
                  <a:gd name="T35" fmla="*/ 1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302">
                    <a:moveTo>
                      <a:pt x="186" y="292"/>
                    </a:moveTo>
                    <a:cubicBezTo>
                      <a:pt x="221" y="287"/>
                      <a:pt x="255" y="272"/>
                      <a:pt x="276" y="242"/>
                    </a:cubicBezTo>
                    <a:cubicBezTo>
                      <a:pt x="298" y="211"/>
                      <a:pt x="305" y="171"/>
                      <a:pt x="300" y="134"/>
                    </a:cubicBezTo>
                    <a:cubicBezTo>
                      <a:pt x="296" y="95"/>
                      <a:pt x="278" y="56"/>
                      <a:pt x="247" y="32"/>
                    </a:cubicBezTo>
                    <a:cubicBezTo>
                      <a:pt x="214" y="6"/>
                      <a:pt x="170" y="0"/>
                      <a:pt x="129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5"/>
                      <a:pt x="127" y="5"/>
                      <a:pt x="127" y="5"/>
                    </a:cubicBezTo>
                    <a:cubicBezTo>
                      <a:pt x="75" y="13"/>
                      <a:pt x="31" y="41"/>
                      <a:pt x="13" y="91"/>
                    </a:cubicBezTo>
                    <a:cubicBezTo>
                      <a:pt x="0" y="125"/>
                      <a:pt x="1" y="164"/>
                      <a:pt x="14" y="197"/>
                    </a:cubicBezTo>
                    <a:cubicBezTo>
                      <a:pt x="41" y="268"/>
                      <a:pt x="113" y="302"/>
                      <a:pt x="186" y="292"/>
                    </a:cubicBezTo>
                    <a:moveTo>
                      <a:pt x="21" y="102"/>
                    </a:moveTo>
                    <a:cubicBezTo>
                      <a:pt x="37" y="52"/>
                      <a:pt x="79" y="24"/>
                      <a:pt x="130" y="16"/>
                    </a:cubicBezTo>
                    <a:cubicBezTo>
                      <a:pt x="162" y="13"/>
                      <a:pt x="196" y="15"/>
                      <a:pt x="226" y="32"/>
                    </a:cubicBezTo>
                    <a:cubicBezTo>
                      <a:pt x="257" y="50"/>
                      <a:pt x="278" y="83"/>
                      <a:pt x="286" y="118"/>
                    </a:cubicBezTo>
                    <a:cubicBezTo>
                      <a:pt x="294" y="152"/>
                      <a:pt x="290" y="191"/>
                      <a:pt x="274" y="222"/>
                    </a:cubicBezTo>
                    <a:cubicBezTo>
                      <a:pt x="255" y="258"/>
                      <a:pt x="219" y="277"/>
                      <a:pt x="180" y="281"/>
                    </a:cubicBezTo>
                    <a:cubicBezTo>
                      <a:pt x="109" y="288"/>
                      <a:pt x="42" y="253"/>
                      <a:pt x="21" y="182"/>
                    </a:cubicBezTo>
                    <a:cubicBezTo>
                      <a:pt x="13" y="156"/>
                      <a:pt x="14" y="128"/>
                      <a:pt x="21" y="10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82" name="Freeform 26"/>
              <p:cNvSpPr>
                <a:spLocks noEditPoints="1"/>
              </p:cNvSpPr>
              <p:nvPr/>
            </p:nvSpPr>
            <p:spPr bwMode="auto">
              <a:xfrm>
                <a:off x="5870574" y="3025776"/>
                <a:ext cx="454026" cy="817564"/>
              </a:xfrm>
              <a:custGeom>
                <a:avLst/>
                <a:gdLst>
                  <a:gd name="T0" fmla="*/ 36 w 120"/>
                  <a:gd name="T1" fmla="*/ 95 h 216"/>
                  <a:gd name="T2" fmla="*/ 38 w 120"/>
                  <a:gd name="T3" fmla="*/ 145 h 216"/>
                  <a:gd name="T4" fmla="*/ 24 w 120"/>
                  <a:gd name="T5" fmla="*/ 142 h 216"/>
                  <a:gd name="T6" fmla="*/ 21 w 120"/>
                  <a:gd name="T7" fmla="*/ 153 h 216"/>
                  <a:gd name="T8" fmla="*/ 39 w 120"/>
                  <a:gd name="T9" fmla="*/ 158 h 216"/>
                  <a:gd name="T10" fmla="*/ 43 w 120"/>
                  <a:gd name="T11" fmla="*/ 208 h 216"/>
                  <a:gd name="T12" fmla="*/ 55 w 120"/>
                  <a:gd name="T13" fmla="*/ 208 h 216"/>
                  <a:gd name="T14" fmla="*/ 51 w 120"/>
                  <a:gd name="T15" fmla="*/ 160 h 216"/>
                  <a:gd name="T16" fmla="*/ 66 w 120"/>
                  <a:gd name="T17" fmla="*/ 160 h 216"/>
                  <a:gd name="T18" fmla="*/ 70 w 120"/>
                  <a:gd name="T19" fmla="*/ 208 h 216"/>
                  <a:gd name="T20" fmla="*/ 82 w 120"/>
                  <a:gd name="T21" fmla="*/ 208 h 216"/>
                  <a:gd name="T22" fmla="*/ 78 w 120"/>
                  <a:gd name="T23" fmla="*/ 159 h 216"/>
                  <a:gd name="T24" fmla="*/ 96 w 120"/>
                  <a:gd name="T25" fmla="*/ 151 h 216"/>
                  <a:gd name="T26" fmla="*/ 113 w 120"/>
                  <a:gd name="T27" fmla="*/ 105 h 216"/>
                  <a:gd name="T28" fmla="*/ 75 w 120"/>
                  <a:gd name="T29" fmla="*/ 83 h 216"/>
                  <a:gd name="T30" fmla="*/ 75 w 120"/>
                  <a:gd name="T31" fmla="*/ 50 h 216"/>
                  <a:gd name="T32" fmla="*/ 83 w 120"/>
                  <a:gd name="T33" fmla="*/ 54 h 216"/>
                  <a:gd name="T34" fmla="*/ 90 w 120"/>
                  <a:gd name="T35" fmla="*/ 43 h 216"/>
                  <a:gd name="T36" fmla="*/ 75 w 120"/>
                  <a:gd name="T37" fmla="*/ 37 h 216"/>
                  <a:gd name="T38" fmla="*/ 75 w 120"/>
                  <a:gd name="T39" fmla="*/ 8 h 216"/>
                  <a:gd name="T40" fmla="*/ 63 w 120"/>
                  <a:gd name="T41" fmla="*/ 8 h 216"/>
                  <a:gd name="T42" fmla="*/ 63 w 120"/>
                  <a:gd name="T43" fmla="*/ 33 h 216"/>
                  <a:gd name="T44" fmla="*/ 48 w 120"/>
                  <a:gd name="T45" fmla="*/ 31 h 216"/>
                  <a:gd name="T46" fmla="*/ 48 w 120"/>
                  <a:gd name="T47" fmla="*/ 8 h 216"/>
                  <a:gd name="T48" fmla="*/ 36 w 120"/>
                  <a:gd name="T49" fmla="*/ 8 h 216"/>
                  <a:gd name="T50" fmla="*/ 36 w 120"/>
                  <a:gd name="T51" fmla="*/ 32 h 216"/>
                  <a:gd name="T52" fmla="*/ 20 w 120"/>
                  <a:gd name="T53" fmla="*/ 39 h 216"/>
                  <a:gd name="T54" fmla="*/ 11 w 120"/>
                  <a:gd name="T55" fmla="*/ 82 h 216"/>
                  <a:gd name="T56" fmla="*/ 36 w 120"/>
                  <a:gd name="T57" fmla="*/ 95 h 216"/>
                  <a:gd name="T58" fmla="*/ 50 w 120"/>
                  <a:gd name="T59" fmla="*/ 148 h 216"/>
                  <a:gd name="T60" fmla="*/ 48 w 120"/>
                  <a:gd name="T61" fmla="*/ 96 h 216"/>
                  <a:gd name="T62" fmla="*/ 63 w 120"/>
                  <a:gd name="T63" fmla="*/ 95 h 216"/>
                  <a:gd name="T64" fmla="*/ 65 w 120"/>
                  <a:gd name="T65" fmla="*/ 148 h 216"/>
                  <a:gd name="T66" fmla="*/ 50 w 120"/>
                  <a:gd name="T67" fmla="*/ 148 h 216"/>
                  <a:gd name="T68" fmla="*/ 101 w 120"/>
                  <a:gd name="T69" fmla="*/ 106 h 216"/>
                  <a:gd name="T70" fmla="*/ 90 w 120"/>
                  <a:gd name="T71" fmla="*/ 141 h 216"/>
                  <a:gd name="T72" fmla="*/ 77 w 120"/>
                  <a:gd name="T73" fmla="*/ 147 h 216"/>
                  <a:gd name="T74" fmla="*/ 75 w 120"/>
                  <a:gd name="T75" fmla="*/ 95 h 216"/>
                  <a:gd name="T76" fmla="*/ 101 w 120"/>
                  <a:gd name="T77" fmla="*/ 106 h 216"/>
                  <a:gd name="T78" fmla="*/ 63 w 120"/>
                  <a:gd name="T79" fmla="*/ 46 h 216"/>
                  <a:gd name="T80" fmla="*/ 63 w 120"/>
                  <a:gd name="T81" fmla="*/ 83 h 216"/>
                  <a:gd name="T82" fmla="*/ 62 w 120"/>
                  <a:gd name="T83" fmla="*/ 83 h 216"/>
                  <a:gd name="T84" fmla="*/ 48 w 120"/>
                  <a:gd name="T85" fmla="*/ 84 h 216"/>
                  <a:gd name="T86" fmla="*/ 48 w 120"/>
                  <a:gd name="T87" fmla="*/ 43 h 216"/>
                  <a:gd name="T88" fmla="*/ 63 w 120"/>
                  <a:gd name="T89" fmla="*/ 46 h 216"/>
                  <a:gd name="T90" fmla="*/ 18 w 120"/>
                  <a:gd name="T91" fmla="*/ 61 h 216"/>
                  <a:gd name="T92" fmla="*/ 36 w 120"/>
                  <a:gd name="T93" fmla="*/ 44 h 216"/>
                  <a:gd name="T94" fmla="*/ 36 w 120"/>
                  <a:gd name="T95" fmla="*/ 83 h 216"/>
                  <a:gd name="T96" fmla="*/ 18 w 120"/>
                  <a:gd name="T97" fmla="*/ 6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" h="216">
                    <a:moveTo>
                      <a:pt x="36" y="95"/>
                    </a:moveTo>
                    <a:cubicBezTo>
                      <a:pt x="37" y="112"/>
                      <a:pt x="37" y="129"/>
                      <a:pt x="38" y="145"/>
                    </a:cubicBezTo>
                    <a:cubicBezTo>
                      <a:pt x="33" y="144"/>
                      <a:pt x="28" y="143"/>
                      <a:pt x="24" y="142"/>
                    </a:cubicBezTo>
                    <a:cubicBezTo>
                      <a:pt x="16" y="140"/>
                      <a:pt x="13" y="151"/>
                      <a:pt x="21" y="153"/>
                    </a:cubicBezTo>
                    <a:cubicBezTo>
                      <a:pt x="26" y="155"/>
                      <a:pt x="33" y="156"/>
                      <a:pt x="39" y="158"/>
                    </a:cubicBezTo>
                    <a:cubicBezTo>
                      <a:pt x="40" y="175"/>
                      <a:pt x="41" y="192"/>
                      <a:pt x="43" y="208"/>
                    </a:cubicBezTo>
                    <a:cubicBezTo>
                      <a:pt x="44" y="216"/>
                      <a:pt x="56" y="216"/>
                      <a:pt x="55" y="208"/>
                    </a:cubicBezTo>
                    <a:cubicBezTo>
                      <a:pt x="53" y="192"/>
                      <a:pt x="52" y="176"/>
                      <a:pt x="51" y="160"/>
                    </a:cubicBezTo>
                    <a:cubicBezTo>
                      <a:pt x="56" y="160"/>
                      <a:pt x="61" y="160"/>
                      <a:pt x="66" y="160"/>
                    </a:cubicBezTo>
                    <a:cubicBezTo>
                      <a:pt x="67" y="176"/>
                      <a:pt x="68" y="192"/>
                      <a:pt x="70" y="208"/>
                    </a:cubicBezTo>
                    <a:cubicBezTo>
                      <a:pt x="71" y="216"/>
                      <a:pt x="83" y="216"/>
                      <a:pt x="82" y="208"/>
                    </a:cubicBezTo>
                    <a:cubicBezTo>
                      <a:pt x="80" y="192"/>
                      <a:pt x="79" y="175"/>
                      <a:pt x="78" y="159"/>
                    </a:cubicBezTo>
                    <a:cubicBezTo>
                      <a:pt x="84" y="157"/>
                      <a:pt x="90" y="155"/>
                      <a:pt x="96" y="151"/>
                    </a:cubicBezTo>
                    <a:cubicBezTo>
                      <a:pt x="111" y="141"/>
                      <a:pt x="120" y="122"/>
                      <a:pt x="113" y="105"/>
                    </a:cubicBezTo>
                    <a:cubicBezTo>
                      <a:pt x="107" y="88"/>
                      <a:pt x="91" y="84"/>
                      <a:pt x="75" y="83"/>
                    </a:cubicBezTo>
                    <a:cubicBezTo>
                      <a:pt x="75" y="72"/>
                      <a:pt x="75" y="61"/>
                      <a:pt x="75" y="50"/>
                    </a:cubicBezTo>
                    <a:cubicBezTo>
                      <a:pt x="78" y="51"/>
                      <a:pt x="81" y="53"/>
                      <a:pt x="83" y="54"/>
                    </a:cubicBezTo>
                    <a:cubicBezTo>
                      <a:pt x="90" y="57"/>
                      <a:pt x="97" y="47"/>
                      <a:pt x="90" y="43"/>
                    </a:cubicBezTo>
                    <a:cubicBezTo>
                      <a:pt x="85" y="41"/>
                      <a:pt x="80" y="39"/>
                      <a:pt x="75" y="37"/>
                    </a:cubicBezTo>
                    <a:cubicBezTo>
                      <a:pt x="75" y="27"/>
                      <a:pt x="75" y="18"/>
                      <a:pt x="75" y="8"/>
                    </a:cubicBezTo>
                    <a:cubicBezTo>
                      <a:pt x="76" y="0"/>
                      <a:pt x="64" y="0"/>
                      <a:pt x="63" y="8"/>
                    </a:cubicBezTo>
                    <a:cubicBezTo>
                      <a:pt x="63" y="16"/>
                      <a:pt x="63" y="25"/>
                      <a:pt x="63" y="33"/>
                    </a:cubicBezTo>
                    <a:cubicBezTo>
                      <a:pt x="58" y="32"/>
                      <a:pt x="53" y="31"/>
                      <a:pt x="48" y="31"/>
                    </a:cubicBezTo>
                    <a:cubicBezTo>
                      <a:pt x="48" y="23"/>
                      <a:pt x="48" y="16"/>
                      <a:pt x="48" y="8"/>
                    </a:cubicBezTo>
                    <a:cubicBezTo>
                      <a:pt x="48" y="0"/>
                      <a:pt x="36" y="0"/>
                      <a:pt x="36" y="8"/>
                    </a:cubicBezTo>
                    <a:cubicBezTo>
                      <a:pt x="36" y="16"/>
                      <a:pt x="36" y="24"/>
                      <a:pt x="36" y="32"/>
                    </a:cubicBezTo>
                    <a:cubicBezTo>
                      <a:pt x="30" y="33"/>
                      <a:pt x="25" y="35"/>
                      <a:pt x="20" y="39"/>
                    </a:cubicBezTo>
                    <a:cubicBezTo>
                      <a:pt x="7" y="49"/>
                      <a:pt x="0" y="68"/>
                      <a:pt x="11" y="82"/>
                    </a:cubicBezTo>
                    <a:cubicBezTo>
                      <a:pt x="17" y="90"/>
                      <a:pt x="26" y="94"/>
                      <a:pt x="36" y="95"/>
                    </a:cubicBezTo>
                    <a:moveTo>
                      <a:pt x="50" y="148"/>
                    </a:moveTo>
                    <a:cubicBezTo>
                      <a:pt x="49" y="130"/>
                      <a:pt x="49" y="113"/>
                      <a:pt x="48" y="96"/>
                    </a:cubicBezTo>
                    <a:cubicBezTo>
                      <a:pt x="53" y="96"/>
                      <a:pt x="58" y="95"/>
                      <a:pt x="63" y="95"/>
                    </a:cubicBezTo>
                    <a:cubicBezTo>
                      <a:pt x="64" y="113"/>
                      <a:pt x="64" y="131"/>
                      <a:pt x="65" y="148"/>
                    </a:cubicBezTo>
                    <a:cubicBezTo>
                      <a:pt x="60" y="149"/>
                      <a:pt x="55" y="148"/>
                      <a:pt x="50" y="148"/>
                    </a:cubicBezTo>
                    <a:moveTo>
                      <a:pt x="101" y="106"/>
                    </a:moveTo>
                    <a:cubicBezTo>
                      <a:pt x="108" y="118"/>
                      <a:pt x="101" y="133"/>
                      <a:pt x="90" y="141"/>
                    </a:cubicBezTo>
                    <a:cubicBezTo>
                      <a:pt x="86" y="144"/>
                      <a:pt x="82" y="145"/>
                      <a:pt x="77" y="147"/>
                    </a:cubicBezTo>
                    <a:cubicBezTo>
                      <a:pt x="76" y="129"/>
                      <a:pt x="76" y="112"/>
                      <a:pt x="75" y="95"/>
                    </a:cubicBezTo>
                    <a:cubicBezTo>
                      <a:pt x="85" y="95"/>
                      <a:pt x="95" y="97"/>
                      <a:pt x="101" y="106"/>
                    </a:cubicBezTo>
                    <a:moveTo>
                      <a:pt x="63" y="46"/>
                    </a:moveTo>
                    <a:cubicBezTo>
                      <a:pt x="63" y="59"/>
                      <a:pt x="63" y="71"/>
                      <a:pt x="63" y="83"/>
                    </a:cubicBezTo>
                    <a:cubicBezTo>
                      <a:pt x="63" y="83"/>
                      <a:pt x="62" y="83"/>
                      <a:pt x="62" y="83"/>
                    </a:cubicBezTo>
                    <a:cubicBezTo>
                      <a:pt x="58" y="84"/>
                      <a:pt x="53" y="84"/>
                      <a:pt x="48" y="84"/>
                    </a:cubicBezTo>
                    <a:cubicBezTo>
                      <a:pt x="48" y="70"/>
                      <a:pt x="48" y="57"/>
                      <a:pt x="48" y="43"/>
                    </a:cubicBezTo>
                    <a:cubicBezTo>
                      <a:pt x="53" y="44"/>
                      <a:pt x="58" y="45"/>
                      <a:pt x="63" y="46"/>
                    </a:cubicBezTo>
                    <a:moveTo>
                      <a:pt x="18" y="61"/>
                    </a:moveTo>
                    <a:cubicBezTo>
                      <a:pt x="20" y="50"/>
                      <a:pt x="27" y="45"/>
                      <a:pt x="36" y="44"/>
                    </a:cubicBezTo>
                    <a:cubicBezTo>
                      <a:pt x="36" y="57"/>
                      <a:pt x="36" y="70"/>
                      <a:pt x="36" y="83"/>
                    </a:cubicBezTo>
                    <a:cubicBezTo>
                      <a:pt x="25" y="81"/>
                      <a:pt x="15" y="76"/>
                      <a:pt x="18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12148705" y="105359"/>
            <a:ext cx="2914179" cy="1736244"/>
            <a:chOff x="8014914" y="3270"/>
            <a:chExt cx="1601202" cy="953981"/>
          </a:xfrm>
          <a:solidFill>
            <a:srgbClr val="414141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 rot="18774159">
              <a:off x="8815924" y="270944"/>
              <a:ext cx="644069" cy="488637"/>
            </a:xfrm>
            <a:custGeom>
              <a:avLst/>
              <a:gdLst>
                <a:gd name="T0" fmla="*/ 52 w 583"/>
                <a:gd name="T1" fmla="*/ 127 h 441"/>
                <a:gd name="T2" fmla="*/ 87 w 583"/>
                <a:gd name="T3" fmla="*/ 130 h 441"/>
                <a:gd name="T4" fmla="*/ 139 w 583"/>
                <a:gd name="T5" fmla="*/ 233 h 441"/>
                <a:gd name="T6" fmla="*/ 135 w 583"/>
                <a:gd name="T7" fmla="*/ 238 h 441"/>
                <a:gd name="T8" fmla="*/ 164 w 583"/>
                <a:gd name="T9" fmla="*/ 333 h 441"/>
                <a:gd name="T10" fmla="*/ 252 w 583"/>
                <a:gd name="T11" fmla="*/ 283 h 441"/>
                <a:gd name="T12" fmla="*/ 252 w 583"/>
                <a:gd name="T13" fmla="*/ 282 h 441"/>
                <a:gd name="T14" fmla="*/ 252 w 583"/>
                <a:gd name="T15" fmla="*/ 280 h 441"/>
                <a:gd name="T16" fmla="*/ 250 w 583"/>
                <a:gd name="T17" fmla="*/ 268 h 441"/>
                <a:gd name="T18" fmla="*/ 251 w 583"/>
                <a:gd name="T19" fmla="*/ 268 h 441"/>
                <a:gd name="T20" fmla="*/ 355 w 583"/>
                <a:gd name="T21" fmla="*/ 205 h 441"/>
                <a:gd name="T22" fmla="*/ 377 w 583"/>
                <a:gd name="T23" fmla="*/ 219 h 441"/>
                <a:gd name="T24" fmla="*/ 410 w 583"/>
                <a:gd name="T25" fmla="*/ 222 h 441"/>
                <a:gd name="T26" fmla="*/ 466 w 583"/>
                <a:gd name="T27" fmla="*/ 329 h 441"/>
                <a:gd name="T28" fmla="*/ 468 w 583"/>
                <a:gd name="T29" fmla="*/ 331 h 441"/>
                <a:gd name="T30" fmla="*/ 466 w 583"/>
                <a:gd name="T31" fmla="*/ 332 h 441"/>
                <a:gd name="T32" fmla="*/ 496 w 583"/>
                <a:gd name="T33" fmla="*/ 427 h 441"/>
                <a:gd name="T34" fmla="*/ 583 w 583"/>
                <a:gd name="T35" fmla="*/ 378 h 441"/>
                <a:gd name="T36" fmla="*/ 583 w 583"/>
                <a:gd name="T37" fmla="*/ 376 h 441"/>
                <a:gd name="T38" fmla="*/ 583 w 583"/>
                <a:gd name="T39" fmla="*/ 374 h 441"/>
                <a:gd name="T40" fmla="*/ 537 w 583"/>
                <a:gd name="T41" fmla="*/ 309 h 441"/>
                <a:gd name="T42" fmla="*/ 476 w 583"/>
                <a:gd name="T43" fmla="*/ 322 h 441"/>
                <a:gd name="T44" fmla="*/ 422 w 583"/>
                <a:gd name="T45" fmla="*/ 219 h 441"/>
                <a:gd name="T46" fmla="*/ 464 w 583"/>
                <a:gd name="T47" fmla="*/ 170 h 441"/>
                <a:gd name="T48" fmla="*/ 464 w 583"/>
                <a:gd name="T49" fmla="*/ 168 h 441"/>
                <a:gd name="T50" fmla="*/ 464 w 583"/>
                <a:gd name="T51" fmla="*/ 166 h 441"/>
                <a:gd name="T52" fmla="*/ 419 w 583"/>
                <a:gd name="T53" fmla="*/ 101 h 441"/>
                <a:gd name="T54" fmla="*/ 347 w 583"/>
                <a:gd name="T55" fmla="*/ 125 h 441"/>
                <a:gd name="T56" fmla="*/ 348 w 583"/>
                <a:gd name="T57" fmla="*/ 196 h 441"/>
                <a:gd name="T58" fmla="*/ 247 w 583"/>
                <a:gd name="T59" fmla="*/ 256 h 441"/>
                <a:gd name="T60" fmla="*/ 206 w 583"/>
                <a:gd name="T61" fmla="*/ 215 h 441"/>
                <a:gd name="T62" fmla="*/ 148 w 583"/>
                <a:gd name="T63" fmla="*/ 224 h 441"/>
                <a:gd name="T64" fmla="*/ 98 w 583"/>
                <a:gd name="T65" fmla="*/ 127 h 441"/>
                <a:gd name="T66" fmla="*/ 140 w 583"/>
                <a:gd name="T67" fmla="*/ 77 h 441"/>
                <a:gd name="T68" fmla="*/ 140 w 583"/>
                <a:gd name="T69" fmla="*/ 76 h 441"/>
                <a:gd name="T70" fmla="*/ 140 w 583"/>
                <a:gd name="T71" fmla="*/ 74 h 441"/>
                <a:gd name="T72" fmla="*/ 94 w 583"/>
                <a:gd name="T73" fmla="*/ 9 h 441"/>
                <a:gd name="T74" fmla="*/ 23 w 583"/>
                <a:gd name="T75" fmla="*/ 32 h 441"/>
                <a:gd name="T76" fmla="*/ 52 w 583"/>
                <a:gd name="T77" fmla="*/ 127 h 441"/>
                <a:gd name="T78" fmla="*/ 505 w 583"/>
                <a:gd name="T79" fmla="*/ 319 h 441"/>
                <a:gd name="T80" fmla="*/ 571 w 583"/>
                <a:gd name="T81" fmla="*/ 376 h 441"/>
                <a:gd name="T82" fmla="*/ 482 w 583"/>
                <a:gd name="T83" fmla="*/ 405 h 441"/>
                <a:gd name="T84" fmla="*/ 505 w 583"/>
                <a:gd name="T85" fmla="*/ 319 h 441"/>
                <a:gd name="T86" fmla="*/ 387 w 583"/>
                <a:gd name="T87" fmla="*/ 111 h 441"/>
                <a:gd name="T88" fmla="*/ 452 w 583"/>
                <a:gd name="T89" fmla="*/ 168 h 441"/>
                <a:gd name="T90" fmla="*/ 364 w 583"/>
                <a:gd name="T91" fmla="*/ 197 h 441"/>
                <a:gd name="T92" fmla="*/ 387 w 583"/>
                <a:gd name="T93" fmla="*/ 111 h 441"/>
                <a:gd name="T94" fmla="*/ 240 w 583"/>
                <a:gd name="T95" fmla="*/ 282 h 441"/>
                <a:gd name="T96" fmla="*/ 151 w 583"/>
                <a:gd name="T97" fmla="*/ 311 h 441"/>
                <a:gd name="T98" fmla="*/ 174 w 583"/>
                <a:gd name="T99" fmla="*/ 225 h 441"/>
                <a:gd name="T100" fmla="*/ 240 w 583"/>
                <a:gd name="T101" fmla="*/ 282 h 441"/>
                <a:gd name="T102" fmla="*/ 62 w 583"/>
                <a:gd name="T103" fmla="*/ 19 h 441"/>
                <a:gd name="T104" fmla="*/ 128 w 583"/>
                <a:gd name="T105" fmla="*/ 76 h 441"/>
                <a:gd name="T106" fmla="*/ 39 w 583"/>
                <a:gd name="T107" fmla="*/ 105 h 441"/>
                <a:gd name="T108" fmla="*/ 62 w 583"/>
                <a:gd name="T109" fmla="*/ 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441">
                  <a:moveTo>
                    <a:pt x="52" y="127"/>
                  </a:moveTo>
                  <a:cubicBezTo>
                    <a:pt x="63" y="131"/>
                    <a:pt x="75" y="132"/>
                    <a:pt x="87" y="130"/>
                  </a:cubicBezTo>
                  <a:cubicBezTo>
                    <a:pt x="101" y="166"/>
                    <a:pt x="119" y="200"/>
                    <a:pt x="139" y="233"/>
                  </a:cubicBezTo>
                  <a:cubicBezTo>
                    <a:pt x="138" y="234"/>
                    <a:pt x="136" y="236"/>
                    <a:pt x="135" y="238"/>
                  </a:cubicBezTo>
                  <a:cubicBezTo>
                    <a:pt x="112" y="272"/>
                    <a:pt x="127" y="319"/>
                    <a:pt x="164" y="333"/>
                  </a:cubicBezTo>
                  <a:cubicBezTo>
                    <a:pt x="201" y="347"/>
                    <a:pt x="248" y="323"/>
                    <a:pt x="252" y="283"/>
                  </a:cubicBezTo>
                  <a:cubicBezTo>
                    <a:pt x="252" y="283"/>
                    <a:pt x="252" y="282"/>
                    <a:pt x="252" y="282"/>
                  </a:cubicBezTo>
                  <a:cubicBezTo>
                    <a:pt x="252" y="281"/>
                    <a:pt x="252" y="281"/>
                    <a:pt x="252" y="280"/>
                  </a:cubicBezTo>
                  <a:cubicBezTo>
                    <a:pt x="251" y="276"/>
                    <a:pt x="251" y="272"/>
                    <a:pt x="250" y="268"/>
                  </a:cubicBezTo>
                  <a:cubicBezTo>
                    <a:pt x="250" y="268"/>
                    <a:pt x="251" y="268"/>
                    <a:pt x="251" y="268"/>
                  </a:cubicBezTo>
                  <a:cubicBezTo>
                    <a:pt x="288" y="250"/>
                    <a:pt x="322" y="229"/>
                    <a:pt x="355" y="205"/>
                  </a:cubicBezTo>
                  <a:cubicBezTo>
                    <a:pt x="361" y="211"/>
                    <a:pt x="369" y="216"/>
                    <a:pt x="377" y="219"/>
                  </a:cubicBezTo>
                  <a:cubicBezTo>
                    <a:pt x="388" y="224"/>
                    <a:pt x="399" y="224"/>
                    <a:pt x="410" y="222"/>
                  </a:cubicBezTo>
                  <a:cubicBezTo>
                    <a:pt x="426" y="259"/>
                    <a:pt x="444" y="295"/>
                    <a:pt x="466" y="329"/>
                  </a:cubicBezTo>
                  <a:cubicBezTo>
                    <a:pt x="466" y="330"/>
                    <a:pt x="467" y="330"/>
                    <a:pt x="468" y="331"/>
                  </a:cubicBezTo>
                  <a:cubicBezTo>
                    <a:pt x="467" y="331"/>
                    <a:pt x="467" y="332"/>
                    <a:pt x="466" y="332"/>
                  </a:cubicBezTo>
                  <a:cubicBezTo>
                    <a:pt x="443" y="366"/>
                    <a:pt x="458" y="413"/>
                    <a:pt x="496" y="427"/>
                  </a:cubicBezTo>
                  <a:cubicBezTo>
                    <a:pt x="532" y="441"/>
                    <a:pt x="579" y="418"/>
                    <a:pt x="583" y="378"/>
                  </a:cubicBezTo>
                  <a:cubicBezTo>
                    <a:pt x="583" y="377"/>
                    <a:pt x="583" y="377"/>
                    <a:pt x="583" y="376"/>
                  </a:cubicBezTo>
                  <a:cubicBezTo>
                    <a:pt x="583" y="375"/>
                    <a:pt x="583" y="375"/>
                    <a:pt x="583" y="374"/>
                  </a:cubicBezTo>
                  <a:cubicBezTo>
                    <a:pt x="582" y="344"/>
                    <a:pt x="567" y="319"/>
                    <a:pt x="537" y="309"/>
                  </a:cubicBezTo>
                  <a:cubicBezTo>
                    <a:pt x="516" y="301"/>
                    <a:pt x="492" y="307"/>
                    <a:pt x="476" y="322"/>
                  </a:cubicBezTo>
                  <a:cubicBezTo>
                    <a:pt x="455" y="289"/>
                    <a:pt x="437" y="255"/>
                    <a:pt x="422" y="219"/>
                  </a:cubicBezTo>
                  <a:cubicBezTo>
                    <a:pt x="444" y="212"/>
                    <a:pt x="462" y="194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4" y="167"/>
                    <a:pt x="464" y="167"/>
                    <a:pt x="464" y="166"/>
                  </a:cubicBezTo>
                  <a:cubicBezTo>
                    <a:pt x="463" y="136"/>
                    <a:pt x="448" y="111"/>
                    <a:pt x="419" y="101"/>
                  </a:cubicBezTo>
                  <a:cubicBezTo>
                    <a:pt x="393" y="92"/>
                    <a:pt x="363" y="102"/>
                    <a:pt x="347" y="125"/>
                  </a:cubicBezTo>
                  <a:cubicBezTo>
                    <a:pt x="332" y="147"/>
                    <a:pt x="334" y="175"/>
                    <a:pt x="348" y="196"/>
                  </a:cubicBezTo>
                  <a:cubicBezTo>
                    <a:pt x="316" y="219"/>
                    <a:pt x="282" y="239"/>
                    <a:pt x="247" y="256"/>
                  </a:cubicBezTo>
                  <a:cubicBezTo>
                    <a:pt x="241" y="237"/>
                    <a:pt x="227" y="222"/>
                    <a:pt x="206" y="215"/>
                  </a:cubicBezTo>
                  <a:cubicBezTo>
                    <a:pt x="186" y="208"/>
                    <a:pt x="164" y="212"/>
                    <a:pt x="148" y="224"/>
                  </a:cubicBezTo>
                  <a:cubicBezTo>
                    <a:pt x="129" y="193"/>
                    <a:pt x="112" y="161"/>
                    <a:pt x="98" y="127"/>
                  </a:cubicBezTo>
                  <a:cubicBezTo>
                    <a:pt x="120" y="119"/>
                    <a:pt x="137" y="101"/>
                    <a:pt x="140" y="77"/>
                  </a:cubicBezTo>
                  <a:cubicBezTo>
                    <a:pt x="140" y="77"/>
                    <a:pt x="140" y="76"/>
                    <a:pt x="140" y="76"/>
                  </a:cubicBezTo>
                  <a:cubicBezTo>
                    <a:pt x="140" y="75"/>
                    <a:pt x="140" y="75"/>
                    <a:pt x="140" y="74"/>
                  </a:cubicBezTo>
                  <a:cubicBezTo>
                    <a:pt x="138" y="44"/>
                    <a:pt x="123" y="19"/>
                    <a:pt x="94" y="9"/>
                  </a:cubicBezTo>
                  <a:cubicBezTo>
                    <a:pt x="68" y="0"/>
                    <a:pt x="39" y="10"/>
                    <a:pt x="23" y="32"/>
                  </a:cubicBezTo>
                  <a:cubicBezTo>
                    <a:pt x="0" y="66"/>
                    <a:pt x="15" y="113"/>
                    <a:pt x="52" y="127"/>
                  </a:cubicBezTo>
                  <a:moveTo>
                    <a:pt x="505" y="319"/>
                  </a:moveTo>
                  <a:cubicBezTo>
                    <a:pt x="542" y="309"/>
                    <a:pt x="570" y="342"/>
                    <a:pt x="571" y="376"/>
                  </a:cubicBezTo>
                  <a:cubicBezTo>
                    <a:pt x="568" y="418"/>
                    <a:pt x="510" y="432"/>
                    <a:pt x="482" y="405"/>
                  </a:cubicBezTo>
                  <a:cubicBezTo>
                    <a:pt x="454" y="378"/>
                    <a:pt x="468" y="329"/>
                    <a:pt x="505" y="319"/>
                  </a:cubicBezTo>
                  <a:moveTo>
                    <a:pt x="387" y="111"/>
                  </a:moveTo>
                  <a:cubicBezTo>
                    <a:pt x="423" y="101"/>
                    <a:pt x="451" y="134"/>
                    <a:pt x="452" y="168"/>
                  </a:cubicBezTo>
                  <a:cubicBezTo>
                    <a:pt x="449" y="210"/>
                    <a:pt x="392" y="224"/>
                    <a:pt x="364" y="197"/>
                  </a:cubicBezTo>
                  <a:cubicBezTo>
                    <a:pt x="335" y="170"/>
                    <a:pt x="349" y="121"/>
                    <a:pt x="387" y="111"/>
                  </a:cubicBezTo>
                  <a:moveTo>
                    <a:pt x="240" y="282"/>
                  </a:moveTo>
                  <a:cubicBezTo>
                    <a:pt x="237" y="324"/>
                    <a:pt x="179" y="338"/>
                    <a:pt x="151" y="311"/>
                  </a:cubicBezTo>
                  <a:cubicBezTo>
                    <a:pt x="123" y="284"/>
                    <a:pt x="137" y="235"/>
                    <a:pt x="174" y="225"/>
                  </a:cubicBezTo>
                  <a:cubicBezTo>
                    <a:pt x="210" y="215"/>
                    <a:pt x="239" y="248"/>
                    <a:pt x="240" y="282"/>
                  </a:cubicBezTo>
                  <a:moveTo>
                    <a:pt x="62" y="19"/>
                  </a:moveTo>
                  <a:cubicBezTo>
                    <a:pt x="98" y="9"/>
                    <a:pt x="127" y="42"/>
                    <a:pt x="128" y="76"/>
                  </a:cubicBezTo>
                  <a:cubicBezTo>
                    <a:pt x="125" y="118"/>
                    <a:pt x="67" y="132"/>
                    <a:pt x="39" y="105"/>
                  </a:cubicBezTo>
                  <a:cubicBezTo>
                    <a:pt x="11" y="78"/>
                    <a:pt x="25" y="29"/>
                    <a:pt x="62" y="1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1" name="Group 20"/>
            <p:cNvGrpSpPr/>
            <p:nvPr/>
          </p:nvGrpSpPr>
          <p:grpSpPr>
            <a:xfrm rot="20227862">
              <a:off x="8495329" y="19104"/>
              <a:ext cx="341578" cy="423831"/>
              <a:chOff x="4813301" y="4073495"/>
              <a:chExt cx="1338262" cy="1660514"/>
            </a:xfrm>
            <a:grpFill/>
          </p:grpSpPr>
          <p:sp>
            <p:nvSpPr>
              <p:cNvPr id="60" name="Freeform 89"/>
              <p:cNvSpPr>
                <a:spLocks noEditPoints="1"/>
              </p:cNvSpPr>
              <p:nvPr/>
            </p:nvSpPr>
            <p:spPr bwMode="auto">
              <a:xfrm>
                <a:off x="4813301" y="4073495"/>
                <a:ext cx="1338262" cy="1660514"/>
              </a:xfrm>
              <a:custGeom>
                <a:avLst/>
                <a:gdLst>
                  <a:gd name="T0" fmla="*/ 334 w 354"/>
                  <a:gd name="T1" fmla="*/ 58 h 440"/>
                  <a:gd name="T2" fmla="*/ 294 w 354"/>
                  <a:gd name="T3" fmla="*/ 49 h 440"/>
                  <a:gd name="T4" fmla="*/ 297 w 354"/>
                  <a:gd name="T5" fmla="*/ 36 h 440"/>
                  <a:gd name="T6" fmla="*/ 293 w 354"/>
                  <a:gd name="T7" fmla="*/ 29 h 440"/>
                  <a:gd name="T8" fmla="*/ 140 w 354"/>
                  <a:gd name="T9" fmla="*/ 1 h 440"/>
                  <a:gd name="T10" fmla="*/ 133 w 354"/>
                  <a:gd name="T11" fmla="*/ 5 h 440"/>
                  <a:gd name="T12" fmla="*/ 130 w 354"/>
                  <a:gd name="T13" fmla="*/ 19 h 440"/>
                  <a:gd name="T14" fmla="*/ 113 w 354"/>
                  <a:gd name="T15" fmla="*/ 16 h 440"/>
                  <a:gd name="T16" fmla="*/ 72 w 354"/>
                  <a:gd name="T17" fmla="*/ 17 h 440"/>
                  <a:gd name="T18" fmla="*/ 59 w 354"/>
                  <a:gd name="T19" fmla="*/ 57 h 440"/>
                  <a:gd name="T20" fmla="*/ 36 w 354"/>
                  <a:gd name="T21" fmla="*/ 179 h 440"/>
                  <a:gd name="T22" fmla="*/ 21 w 354"/>
                  <a:gd name="T23" fmla="*/ 258 h 440"/>
                  <a:gd name="T24" fmla="*/ 1 w 354"/>
                  <a:gd name="T25" fmla="*/ 365 h 440"/>
                  <a:gd name="T26" fmla="*/ 14 w 354"/>
                  <a:gd name="T27" fmla="*/ 391 h 440"/>
                  <a:gd name="T28" fmla="*/ 81 w 354"/>
                  <a:gd name="T29" fmla="*/ 405 h 440"/>
                  <a:gd name="T30" fmla="*/ 163 w 354"/>
                  <a:gd name="T31" fmla="*/ 420 h 440"/>
                  <a:gd name="T32" fmla="*/ 206 w 354"/>
                  <a:gd name="T33" fmla="*/ 428 h 440"/>
                  <a:gd name="T34" fmla="*/ 268 w 354"/>
                  <a:gd name="T35" fmla="*/ 439 h 440"/>
                  <a:gd name="T36" fmla="*/ 292 w 354"/>
                  <a:gd name="T37" fmla="*/ 406 h 440"/>
                  <a:gd name="T38" fmla="*/ 329 w 354"/>
                  <a:gd name="T39" fmla="*/ 210 h 440"/>
                  <a:gd name="T40" fmla="*/ 352 w 354"/>
                  <a:gd name="T41" fmla="*/ 89 h 440"/>
                  <a:gd name="T42" fmla="*/ 334 w 354"/>
                  <a:gd name="T43" fmla="*/ 58 h 440"/>
                  <a:gd name="T44" fmla="*/ 334 w 354"/>
                  <a:gd name="T45" fmla="*/ 119 h 440"/>
                  <a:gd name="T46" fmla="*/ 322 w 354"/>
                  <a:gd name="T47" fmla="*/ 182 h 440"/>
                  <a:gd name="T48" fmla="*/ 291 w 354"/>
                  <a:gd name="T49" fmla="*/ 351 h 440"/>
                  <a:gd name="T50" fmla="*/ 281 w 354"/>
                  <a:gd name="T51" fmla="*/ 403 h 440"/>
                  <a:gd name="T52" fmla="*/ 279 w 354"/>
                  <a:gd name="T53" fmla="*/ 413 h 440"/>
                  <a:gd name="T54" fmla="*/ 259 w 354"/>
                  <a:gd name="T55" fmla="*/ 426 h 440"/>
                  <a:gd name="T56" fmla="*/ 244 w 354"/>
                  <a:gd name="T57" fmla="*/ 423 h 440"/>
                  <a:gd name="T58" fmla="*/ 206 w 354"/>
                  <a:gd name="T59" fmla="*/ 416 h 440"/>
                  <a:gd name="T60" fmla="*/ 43 w 354"/>
                  <a:gd name="T61" fmla="*/ 385 h 440"/>
                  <a:gd name="T62" fmla="*/ 14 w 354"/>
                  <a:gd name="T63" fmla="*/ 362 h 440"/>
                  <a:gd name="T64" fmla="*/ 17 w 354"/>
                  <a:gd name="T65" fmla="*/ 344 h 440"/>
                  <a:gd name="T66" fmla="*/ 28 w 354"/>
                  <a:gd name="T67" fmla="*/ 286 h 440"/>
                  <a:gd name="T68" fmla="*/ 44 w 354"/>
                  <a:gd name="T69" fmla="*/ 201 h 440"/>
                  <a:gd name="T70" fmla="*/ 62 w 354"/>
                  <a:gd name="T71" fmla="*/ 102 h 440"/>
                  <a:gd name="T72" fmla="*/ 73 w 354"/>
                  <a:gd name="T73" fmla="*/ 44 h 440"/>
                  <a:gd name="T74" fmla="*/ 102 w 354"/>
                  <a:gd name="T75" fmla="*/ 26 h 440"/>
                  <a:gd name="T76" fmla="*/ 128 w 354"/>
                  <a:gd name="T77" fmla="*/ 30 h 440"/>
                  <a:gd name="T78" fmla="*/ 125 w 354"/>
                  <a:gd name="T79" fmla="*/ 45 h 440"/>
                  <a:gd name="T80" fmla="*/ 124 w 354"/>
                  <a:gd name="T81" fmla="*/ 47 h 440"/>
                  <a:gd name="T82" fmla="*/ 129 w 354"/>
                  <a:gd name="T83" fmla="*/ 52 h 440"/>
                  <a:gd name="T84" fmla="*/ 282 w 354"/>
                  <a:gd name="T85" fmla="*/ 80 h 440"/>
                  <a:gd name="T86" fmla="*/ 289 w 354"/>
                  <a:gd name="T87" fmla="*/ 76 h 440"/>
                  <a:gd name="T88" fmla="*/ 292 w 354"/>
                  <a:gd name="T89" fmla="*/ 62 h 440"/>
                  <a:gd name="T90" fmla="*/ 341 w 354"/>
                  <a:gd name="T91" fmla="*/ 85 h 440"/>
                  <a:gd name="T92" fmla="*/ 334 w 354"/>
                  <a:gd name="T93" fmla="*/ 119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4" h="440">
                    <a:moveTo>
                      <a:pt x="334" y="58"/>
                    </a:moveTo>
                    <a:cubicBezTo>
                      <a:pt x="321" y="54"/>
                      <a:pt x="308" y="52"/>
                      <a:pt x="294" y="49"/>
                    </a:cubicBezTo>
                    <a:cubicBezTo>
                      <a:pt x="295" y="45"/>
                      <a:pt x="296" y="41"/>
                      <a:pt x="297" y="36"/>
                    </a:cubicBezTo>
                    <a:cubicBezTo>
                      <a:pt x="297" y="33"/>
                      <a:pt x="296" y="29"/>
                      <a:pt x="293" y="29"/>
                    </a:cubicBezTo>
                    <a:cubicBezTo>
                      <a:pt x="242" y="21"/>
                      <a:pt x="191" y="11"/>
                      <a:pt x="140" y="1"/>
                    </a:cubicBezTo>
                    <a:cubicBezTo>
                      <a:pt x="137" y="0"/>
                      <a:pt x="133" y="1"/>
                      <a:pt x="133" y="5"/>
                    </a:cubicBezTo>
                    <a:cubicBezTo>
                      <a:pt x="132" y="10"/>
                      <a:pt x="131" y="14"/>
                      <a:pt x="130" y="19"/>
                    </a:cubicBezTo>
                    <a:cubicBezTo>
                      <a:pt x="124" y="18"/>
                      <a:pt x="118" y="17"/>
                      <a:pt x="113" y="16"/>
                    </a:cubicBezTo>
                    <a:cubicBezTo>
                      <a:pt x="101" y="14"/>
                      <a:pt x="83" y="8"/>
                      <a:pt x="72" y="17"/>
                    </a:cubicBezTo>
                    <a:cubicBezTo>
                      <a:pt x="62" y="25"/>
                      <a:pt x="61" y="45"/>
                      <a:pt x="59" y="57"/>
                    </a:cubicBezTo>
                    <a:cubicBezTo>
                      <a:pt x="51" y="98"/>
                      <a:pt x="43" y="139"/>
                      <a:pt x="36" y="179"/>
                    </a:cubicBezTo>
                    <a:cubicBezTo>
                      <a:pt x="31" y="206"/>
                      <a:pt x="26" y="232"/>
                      <a:pt x="21" y="258"/>
                    </a:cubicBezTo>
                    <a:cubicBezTo>
                      <a:pt x="14" y="293"/>
                      <a:pt x="4" y="329"/>
                      <a:pt x="1" y="365"/>
                    </a:cubicBezTo>
                    <a:cubicBezTo>
                      <a:pt x="0" y="377"/>
                      <a:pt x="3" y="386"/>
                      <a:pt x="14" y="391"/>
                    </a:cubicBezTo>
                    <a:cubicBezTo>
                      <a:pt x="33" y="400"/>
                      <a:pt x="60" y="401"/>
                      <a:pt x="81" y="405"/>
                    </a:cubicBezTo>
                    <a:cubicBezTo>
                      <a:pt x="108" y="410"/>
                      <a:pt x="136" y="415"/>
                      <a:pt x="163" y="420"/>
                    </a:cubicBezTo>
                    <a:cubicBezTo>
                      <a:pt x="177" y="423"/>
                      <a:pt x="192" y="426"/>
                      <a:pt x="206" y="428"/>
                    </a:cubicBezTo>
                    <a:cubicBezTo>
                      <a:pt x="226" y="432"/>
                      <a:pt x="248" y="440"/>
                      <a:pt x="268" y="439"/>
                    </a:cubicBezTo>
                    <a:cubicBezTo>
                      <a:pt x="286" y="438"/>
                      <a:pt x="290" y="421"/>
                      <a:pt x="292" y="406"/>
                    </a:cubicBezTo>
                    <a:cubicBezTo>
                      <a:pt x="305" y="341"/>
                      <a:pt x="317" y="275"/>
                      <a:pt x="329" y="210"/>
                    </a:cubicBezTo>
                    <a:cubicBezTo>
                      <a:pt x="337" y="170"/>
                      <a:pt x="347" y="129"/>
                      <a:pt x="352" y="89"/>
                    </a:cubicBezTo>
                    <a:cubicBezTo>
                      <a:pt x="354" y="73"/>
                      <a:pt x="350" y="63"/>
                      <a:pt x="334" y="58"/>
                    </a:cubicBezTo>
                    <a:moveTo>
                      <a:pt x="334" y="119"/>
                    </a:moveTo>
                    <a:cubicBezTo>
                      <a:pt x="330" y="140"/>
                      <a:pt x="326" y="161"/>
                      <a:pt x="322" y="182"/>
                    </a:cubicBezTo>
                    <a:cubicBezTo>
                      <a:pt x="312" y="238"/>
                      <a:pt x="301" y="294"/>
                      <a:pt x="291" y="351"/>
                    </a:cubicBezTo>
                    <a:cubicBezTo>
                      <a:pt x="287" y="368"/>
                      <a:pt x="284" y="385"/>
                      <a:pt x="281" y="403"/>
                    </a:cubicBezTo>
                    <a:cubicBezTo>
                      <a:pt x="280" y="406"/>
                      <a:pt x="280" y="410"/>
                      <a:pt x="279" y="413"/>
                    </a:cubicBezTo>
                    <a:cubicBezTo>
                      <a:pt x="279" y="413"/>
                      <a:pt x="259" y="426"/>
                      <a:pt x="259" y="426"/>
                    </a:cubicBezTo>
                    <a:cubicBezTo>
                      <a:pt x="256" y="427"/>
                      <a:pt x="248" y="424"/>
                      <a:pt x="244" y="423"/>
                    </a:cubicBezTo>
                    <a:cubicBezTo>
                      <a:pt x="231" y="421"/>
                      <a:pt x="218" y="419"/>
                      <a:pt x="206" y="416"/>
                    </a:cubicBezTo>
                    <a:cubicBezTo>
                      <a:pt x="151" y="406"/>
                      <a:pt x="97" y="396"/>
                      <a:pt x="43" y="385"/>
                    </a:cubicBezTo>
                    <a:cubicBezTo>
                      <a:pt x="28" y="382"/>
                      <a:pt x="13" y="380"/>
                      <a:pt x="14" y="362"/>
                    </a:cubicBezTo>
                    <a:cubicBezTo>
                      <a:pt x="14" y="356"/>
                      <a:pt x="16" y="350"/>
                      <a:pt x="17" y="344"/>
                    </a:cubicBezTo>
                    <a:cubicBezTo>
                      <a:pt x="21" y="325"/>
                      <a:pt x="24" y="305"/>
                      <a:pt x="28" y="286"/>
                    </a:cubicBezTo>
                    <a:cubicBezTo>
                      <a:pt x="33" y="258"/>
                      <a:pt x="39" y="229"/>
                      <a:pt x="44" y="201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6" y="83"/>
                      <a:pt x="68" y="63"/>
                      <a:pt x="73" y="44"/>
                    </a:cubicBezTo>
                    <a:cubicBezTo>
                      <a:pt x="77" y="31"/>
                      <a:pt x="87" y="25"/>
                      <a:pt x="102" y="26"/>
                    </a:cubicBezTo>
                    <a:cubicBezTo>
                      <a:pt x="110" y="27"/>
                      <a:pt x="119" y="28"/>
                      <a:pt x="128" y="30"/>
                    </a:cubicBezTo>
                    <a:cubicBezTo>
                      <a:pt x="127" y="35"/>
                      <a:pt x="126" y="40"/>
                      <a:pt x="125" y="45"/>
                    </a:cubicBezTo>
                    <a:cubicBezTo>
                      <a:pt x="124" y="46"/>
                      <a:pt x="124" y="46"/>
                      <a:pt x="124" y="47"/>
                    </a:cubicBezTo>
                    <a:cubicBezTo>
                      <a:pt x="124" y="49"/>
                      <a:pt x="125" y="52"/>
                      <a:pt x="129" y="52"/>
                    </a:cubicBezTo>
                    <a:cubicBezTo>
                      <a:pt x="180" y="62"/>
                      <a:pt x="230" y="73"/>
                      <a:pt x="282" y="80"/>
                    </a:cubicBezTo>
                    <a:cubicBezTo>
                      <a:pt x="285" y="81"/>
                      <a:pt x="288" y="80"/>
                      <a:pt x="289" y="76"/>
                    </a:cubicBezTo>
                    <a:cubicBezTo>
                      <a:pt x="290" y="71"/>
                      <a:pt x="291" y="66"/>
                      <a:pt x="292" y="62"/>
                    </a:cubicBezTo>
                    <a:cubicBezTo>
                      <a:pt x="311" y="64"/>
                      <a:pt x="340" y="67"/>
                      <a:pt x="341" y="85"/>
                    </a:cubicBezTo>
                    <a:cubicBezTo>
                      <a:pt x="341" y="96"/>
                      <a:pt x="336" y="109"/>
                      <a:pt x="334" y="1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1" name="Freeform 90"/>
              <p:cNvSpPr>
                <a:spLocks/>
              </p:cNvSpPr>
              <p:nvPr/>
            </p:nvSpPr>
            <p:spPr bwMode="auto">
              <a:xfrm>
                <a:off x="5168899" y="4427512"/>
                <a:ext cx="774699" cy="200025"/>
              </a:xfrm>
              <a:custGeom>
                <a:avLst/>
                <a:gdLst>
                  <a:gd name="T0" fmla="*/ 197 w 205"/>
                  <a:gd name="T1" fmla="*/ 40 h 53"/>
                  <a:gd name="T2" fmla="*/ 10 w 205"/>
                  <a:gd name="T3" fmla="*/ 2 h 53"/>
                  <a:gd name="T4" fmla="*/ 7 w 205"/>
                  <a:gd name="T5" fmla="*/ 13 h 53"/>
                  <a:gd name="T6" fmla="*/ 194 w 205"/>
                  <a:gd name="T7" fmla="*/ 51 h 53"/>
                  <a:gd name="T8" fmla="*/ 197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7" y="40"/>
                    </a:moveTo>
                    <a:cubicBezTo>
                      <a:pt x="135" y="27"/>
                      <a:pt x="73" y="14"/>
                      <a:pt x="10" y="2"/>
                    </a:cubicBezTo>
                    <a:cubicBezTo>
                      <a:pt x="3" y="0"/>
                      <a:pt x="0" y="12"/>
                      <a:pt x="7" y="13"/>
                    </a:cubicBezTo>
                    <a:cubicBezTo>
                      <a:pt x="70" y="26"/>
                      <a:pt x="132" y="39"/>
                      <a:pt x="194" y="51"/>
                    </a:cubicBezTo>
                    <a:cubicBezTo>
                      <a:pt x="202" y="53"/>
                      <a:pt x="205" y="41"/>
                      <a:pt x="19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2" name="Freeform 91"/>
              <p:cNvSpPr>
                <a:spLocks/>
              </p:cNvSpPr>
              <p:nvPr/>
            </p:nvSpPr>
            <p:spPr bwMode="auto">
              <a:xfrm>
                <a:off x="5135553" y="4605321"/>
                <a:ext cx="774698" cy="200025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2 h 53"/>
                  <a:gd name="T4" fmla="*/ 7 w 205"/>
                  <a:gd name="T5" fmla="*/ 13 h 53"/>
                  <a:gd name="T6" fmla="*/ 194 w 205"/>
                  <a:gd name="T7" fmla="*/ 52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5"/>
                      <a:pt x="11" y="2"/>
                    </a:cubicBezTo>
                    <a:cubicBezTo>
                      <a:pt x="3" y="0"/>
                      <a:pt x="0" y="12"/>
                      <a:pt x="7" y="13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202" y="53"/>
                      <a:pt x="205" y="42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3" name="Freeform 92"/>
              <p:cNvSpPr>
                <a:spLocks/>
              </p:cNvSpPr>
              <p:nvPr/>
            </p:nvSpPr>
            <p:spPr bwMode="auto">
              <a:xfrm>
                <a:off x="5100635" y="4783130"/>
                <a:ext cx="776285" cy="200026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2 h 53"/>
                  <a:gd name="T4" fmla="*/ 8 w 205"/>
                  <a:gd name="T5" fmla="*/ 14 h 53"/>
                  <a:gd name="T6" fmla="*/ 195 w 205"/>
                  <a:gd name="T7" fmla="*/ 52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5"/>
                      <a:pt x="11" y="2"/>
                    </a:cubicBezTo>
                    <a:cubicBezTo>
                      <a:pt x="3" y="0"/>
                      <a:pt x="0" y="12"/>
                      <a:pt x="8" y="14"/>
                    </a:cubicBezTo>
                    <a:cubicBezTo>
                      <a:pt x="70" y="26"/>
                      <a:pt x="132" y="39"/>
                      <a:pt x="195" y="52"/>
                    </a:cubicBezTo>
                    <a:cubicBezTo>
                      <a:pt x="202" y="53"/>
                      <a:pt x="205" y="42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4" name="Freeform 93"/>
              <p:cNvSpPr>
                <a:spLocks/>
              </p:cNvSpPr>
              <p:nvPr/>
            </p:nvSpPr>
            <p:spPr bwMode="auto">
              <a:xfrm>
                <a:off x="5067301" y="4964108"/>
                <a:ext cx="777876" cy="196849"/>
              </a:xfrm>
              <a:custGeom>
                <a:avLst/>
                <a:gdLst>
                  <a:gd name="T0" fmla="*/ 198 w 206"/>
                  <a:gd name="T1" fmla="*/ 39 h 52"/>
                  <a:gd name="T2" fmla="*/ 11 w 206"/>
                  <a:gd name="T3" fmla="*/ 1 h 52"/>
                  <a:gd name="T4" fmla="*/ 8 w 206"/>
                  <a:gd name="T5" fmla="*/ 13 h 52"/>
                  <a:gd name="T6" fmla="*/ 195 w 206"/>
                  <a:gd name="T7" fmla="*/ 51 h 52"/>
                  <a:gd name="T8" fmla="*/ 198 w 206"/>
                  <a:gd name="T9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2">
                    <a:moveTo>
                      <a:pt x="198" y="39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0"/>
                      <a:pt x="0" y="11"/>
                      <a:pt x="8" y="13"/>
                    </a:cubicBezTo>
                    <a:cubicBezTo>
                      <a:pt x="70" y="25"/>
                      <a:pt x="133" y="38"/>
                      <a:pt x="195" y="51"/>
                    </a:cubicBezTo>
                    <a:cubicBezTo>
                      <a:pt x="202" y="52"/>
                      <a:pt x="206" y="41"/>
                      <a:pt x="198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5" name="Freeform 94"/>
              <p:cNvSpPr>
                <a:spLocks/>
              </p:cNvSpPr>
              <p:nvPr/>
            </p:nvSpPr>
            <p:spPr bwMode="auto">
              <a:xfrm>
                <a:off x="5037139" y="5141911"/>
                <a:ext cx="774700" cy="200026"/>
              </a:xfrm>
              <a:custGeom>
                <a:avLst/>
                <a:gdLst>
                  <a:gd name="T0" fmla="*/ 197 w 205"/>
                  <a:gd name="T1" fmla="*/ 40 h 53"/>
                  <a:gd name="T2" fmla="*/ 10 w 205"/>
                  <a:gd name="T3" fmla="*/ 1 h 53"/>
                  <a:gd name="T4" fmla="*/ 7 w 205"/>
                  <a:gd name="T5" fmla="*/ 13 h 53"/>
                  <a:gd name="T6" fmla="*/ 194 w 205"/>
                  <a:gd name="T7" fmla="*/ 51 h 53"/>
                  <a:gd name="T8" fmla="*/ 197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7" y="4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3" y="0"/>
                      <a:pt x="0" y="11"/>
                      <a:pt x="7" y="13"/>
                    </a:cubicBezTo>
                    <a:cubicBezTo>
                      <a:pt x="69" y="26"/>
                      <a:pt x="132" y="38"/>
                      <a:pt x="194" y="51"/>
                    </a:cubicBezTo>
                    <a:cubicBezTo>
                      <a:pt x="202" y="53"/>
                      <a:pt x="205" y="41"/>
                      <a:pt x="19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66" name="Freeform 95"/>
              <p:cNvSpPr>
                <a:spLocks/>
              </p:cNvSpPr>
              <p:nvPr/>
            </p:nvSpPr>
            <p:spPr bwMode="auto">
              <a:xfrm>
                <a:off x="5002215" y="5319714"/>
                <a:ext cx="776286" cy="200026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1 h 53"/>
                  <a:gd name="T4" fmla="*/ 7 w 205"/>
                  <a:gd name="T5" fmla="*/ 13 h 53"/>
                  <a:gd name="T6" fmla="*/ 194 w 205"/>
                  <a:gd name="T7" fmla="*/ 51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4"/>
                      <a:pt x="11" y="1"/>
                    </a:cubicBezTo>
                    <a:cubicBezTo>
                      <a:pt x="3" y="0"/>
                      <a:pt x="0" y="11"/>
                      <a:pt x="7" y="13"/>
                    </a:cubicBezTo>
                    <a:cubicBezTo>
                      <a:pt x="70" y="26"/>
                      <a:pt x="132" y="39"/>
                      <a:pt x="194" y="51"/>
                    </a:cubicBezTo>
                    <a:cubicBezTo>
                      <a:pt x="202" y="53"/>
                      <a:pt x="205" y="41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1072623">
              <a:off x="9218883" y="3270"/>
              <a:ext cx="334402" cy="339388"/>
              <a:chOff x="3517901" y="4956210"/>
              <a:chExt cx="1703388" cy="1728800"/>
            </a:xfrm>
            <a:grpFill/>
          </p:grpSpPr>
          <p:sp>
            <p:nvSpPr>
              <p:cNvPr id="56" name="Freeform 117"/>
              <p:cNvSpPr>
                <a:spLocks noEditPoints="1"/>
              </p:cNvSpPr>
              <p:nvPr/>
            </p:nvSpPr>
            <p:spPr bwMode="auto">
              <a:xfrm>
                <a:off x="3517901" y="4956210"/>
                <a:ext cx="1703388" cy="1728800"/>
              </a:xfrm>
              <a:custGeom>
                <a:avLst/>
                <a:gdLst>
                  <a:gd name="T0" fmla="*/ 406 w 451"/>
                  <a:gd name="T1" fmla="*/ 2 h 458"/>
                  <a:gd name="T2" fmla="*/ 333 w 451"/>
                  <a:gd name="T3" fmla="*/ 3 h 458"/>
                  <a:gd name="T4" fmla="*/ 107 w 451"/>
                  <a:gd name="T5" fmla="*/ 3 h 458"/>
                  <a:gd name="T6" fmla="*/ 23 w 451"/>
                  <a:gd name="T7" fmla="*/ 3 h 458"/>
                  <a:gd name="T8" fmla="*/ 4 w 451"/>
                  <a:gd name="T9" fmla="*/ 54 h 458"/>
                  <a:gd name="T10" fmla="*/ 5 w 451"/>
                  <a:gd name="T11" fmla="*/ 234 h 458"/>
                  <a:gd name="T12" fmla="*/ 32 w 451"/>
                  <a:gd name="T13" fmla="*/ 290 h 458"/>
                  <a:gd name="T14" fmla="*/ 156 w 451"/>
                  <a:gd name="T15" fmla="*/ 289 h 458"/>
                  <a:gd name="T16" fmla="*/ 83 w 451"/>
                  <a:gd name="T17" fmla="*/ 457 h 458"/>
                  <a:gd name="T18" fmla="*/ 130 w 451"/>
                  <a:gd name="T19" fmla="*/ 399 h 458"/>
                  <a:gd name="T20" fmla="*/ 195 w 451"/>
                  <a:gd name="T21" fmla="*/ 289 h 458"/>
                  <a:gd name="T22" fmla="*/ 256 w 451"/>
                  <a:gd name="T23" fmla="*/ 294 h 458"/>
                  <a:gd name="T24" fmla="*/ 348 w 451"/>
                  <a:gd name="T25" fmla="*/ 445 h 458"/>
                  <a:gd name="T26" fmla="*/ 359 w 451"/>
                  <a:gd name="T27" fmla="*/ 399 h 458"/>
                  <a:gd name="T28" fmla="*/ 328 w 451"/>
                  <a:gd name="T29" fmla="*/ 289 h 458"/>
                  <a:gd name="T30" fmla="*/ 432 w 451"/>
                  <a:gd name="T31" fmla="*/ 287 h 458"/>
                  <a:gd name="T32" fmla="*/ 446 w 451"/>
                  <a:gd name="T33" fmla="*/ 195 h 458"/>
                  <a:gd name="T34" fmla="*/ 450 w 451"/>
                  <a:gd name="T35" fmla="*/ 43 h 458"/>
                  <a:gd name="T36" fmla="*/ 14 w 451"/>
                  <a:gd name="T37" fmla="*/ 28 h 458"/>
                  <a:gd name="T38" fmla="*/ 107 w 451"/>
                  <a:gd name="T39" fmla="*/ 15 h 458"/>
                  <a:gd name="T40" fmla="*/ 414 w 451"/>
                  <a:gd name="T41" fmla="*/ 14 h 458"/>
                  <a:gd name="T42" fmla="*/ 430 w 451"/>
                  <a:gd name="T43" fmla="*/ 52 h 458"/>
                  <a:gd name="T44" fmla="*/ 311 w 451"/>
                  <a:gd name="T45" fmla="*/ 53 h 458"/>
                  <a:gd name="T46" fmla="*/ 91 w 451"/>
                  <a:gd name="T47" fmla="*/ 53 h 458"/>
                  <a:gd name="T48" fmla="*/ 25 w 451"/>
                  <a:gd name="T49" fmla="*/ 53 h 458"/>
                  <a:gd name="T50" fmla="*/ 140 w 451"/>
                  <a:gd name="T51" fmla="*/ 359 h 458"/>
                  <a:gd name="T52" fmla="*/ 96 w 451"/>
                  <a:gd name="T53" fmla="*/ 431 h 458"/>
                  <a:gd name="T54" fmla="*/ 87 w 451"/>
                  <a:gd name="T55" fmla="*/ 428 h 458"/>
                  <a:gd name="T56" fmla="*/ 123 w 451"/>
                  <a:gd name="T57" fmla="*/ 368 h 458"/>
                  <a:gd name="T58" fmla="*/ 183 w 451"/>
                  <a:gd name="T59" fmla="*/ 289 h 458"/>
                  <a:gd name="T60" fmla="*/ 327 w 451"/>
                  <a:gd name="T61" fmla="*/ 368 h 458"/>
                  <a:gd name="T62" fmla="*/ 363 w 451"/>
                  <a:gd name="T63" fmla="*/ 428 h 458"/>
                  <a:gd name="T64" fmla="*/ 354 w 451"/>
                  <a:gd name="T65" fmla="*/ 431 h 458"/>
                  <a:gd name="T66" fmla="*/ 310 w 451"/>
                  <a:gd name="T67" fmla="*/ 359 h 458"/>
                  <a:gd name="T68" fmla="*/ 273 w 451"/>
                  <a:gd name="T69" fmla="*/ 289 h 458"/>
                  <a:gd name="T70" fmla="*/ 327 w 451"/>
                  <a:gd name="T71" fmla="*/ 368 h 458"/>
                  <a:gd name="T72" fmla="*/ 378 w 451"/>
                  <a:gd name="T73" fmla="*/ 278 h 458"/>
                  <a:gd name="T74" fmla="*/ 278 w 451"/>
                  <a:gd name="T75" fmla="*/ 277 h 458"/>
                  <a:gd name="T76" fmla="*/ 38 w 451"/>
                  <a:gd name="T77" fmla="*/ 278 h 458"/>
                  <a:gd name="T78" fmla="*/ 17 w 451"/>
                  <a:gd name="T79" fmla="*/ 234 h 458"/>
                  <a:gd name="T80" fmla="*/ 16 w 451"/>
                  <a:gd name="T81" fmla="*/ 63 h 458"/>
                  <a:gd name="T82" fmla="*/ 115 w 451"/>
                  <a:gd name="T83" fmla="*/ 65 h 458"/>
                  <a:gd name="T84" fmla="*/ 323 w 451"/>
                  <a:gd name="T85" fmla="*/ 65 h 458"/>
                  <a:gd name="T86" fmla="*/ 434 w 451"/>
                  <a:gd name="T87" fmla="*/ 63 h 458"/>
                  <a:gd name="T88" fmla="*/ 434 w 451"/>
                  <a:gd name="T89" fmla="*/ 211 h 458"/>
                  <a:gd name="T90" fmla="*/ 433 w 451"/>
                  <a:gd name="T91" fmla="*/ 26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1" h="458">
                    <a:moveTo>
                      <a:pt x="432" y="4"/>
                    </a:moveTo>
                    <a:cubicBezTo>
                      <a:pt x="424" y="1"/>
                      <a:pt x="415" y="2"/>
                      <a:pt x="406" y="2"/>
                    </a:cubicBezTo>
                    <a:cubicBezTo>
                      <a:pt x="391" y="2"/>
                      <a:pt x="375" y="2"/>
                      <a:pt x="359" y="2"/>
                    </a:cubicBezTo>
                    <a:cubicBezTo>
                      <a:pt x="350" y="2"/>
                      <a:pt x="341" y="3"/>
                      <a:pt x="333" y="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92" y="2"/>
                      <a:pt x="76" y="2"/>
                      <a:pt x="60" y="2"/>
                    </a:cubicBezTo>
                    <a:cubicBezTo>
                      <a:pt x="48" y="2"/>
                      <a:pt x="34" y="0"/>
                      <a:pt x="23" y="3"/>
                    </a:cubicBezTo>
                    <a:cubicBezTo>
                      <a:pt x="7" y="7"/>
                      <a:pt x="2" y="21"/>
                      <a:pt x="1" y="36"/>
                    </a:cubicBezTo>
                    <a:cubicBezTo>
                      <a:pt x="0" y="43"/>
                      <a:pt x="1" y="49"/>
                      <a:pt x="4" y="54"/>
                    </a:cubicBezTo>
                    <a:cubicBezTo>
                      <a:pt x="4" y="96"/>
                      <a:pt x="4" y="137"/>
                      <a:pt x="4" y="179"/>
                    </a:cubicBezTo>
                    <a:cubicBezTo>
                      <a:pt x="4" y="198"/>
                      <a:pt x="4" y="216"/>
                      <a:pt x="5" y="234"/>
                    </a:cubicBezTo>
                    <a:cubicBezTo>
                      <a:pt x="5" y="248"/>
                      <a:pt x="1" y="267"/>
                      <a:pt x="9" y="279"/>
                    </a:cubicBezTo>
                    <a:cubicBezTo>
                      <a:pt x="14" y="287"/>
                      <a:pt x="22" y="289"/>
                      <a:pt x="32" y="290"/>
                    </a:cubicBezTo>
                    <a:cubicBezTo>
                      <a:pt x="51" y="292"/>
                      <a:pt x="72" y="290"/>
                      <a:pt x="91" y="290"/>
                    </a:cubicBezTo>
                    <a:cubicBezTo>
                      <a:pt x="113" y="289"/>
                      <a:pt x="134" y="289"/>
                      <a:pt x="156" y="289"/>
                    </a:cubicBezTo>
                    <a:cubicBezTo>
                      <a:pt x="135" y="325"/>
                      <a:pt x="114" y="360"/>
                      <a:pt x="93" y="396"/>
                    </a:cubicBezTo>
                    <a:cubicBezTo>
                      <a:pt x="87" y="406"/>
                      <a:pt x="53" y="451"/>
                      <a:pt x="83" y="457"/>
                    </a:cubicBezTo>
                    <a:cubicBezTo>
                      <a:pt x="91" y="458"/>
                      <a:pt x="97" y="453"/>
                      <a:pt x="101" y="447"/>
                    </a:cubicBezTo>
                    <a:cubicBezTo>
                      <a:pt x="112" y="433"/>
                      <a:pt x="120" y="414"/>
                      <a:pt x="130" y="399"/>
                    </a:cubicBezTo>
                    <a:cubicBezTo>
                      <a:pt x="152" y="364"/>
                      <a:pt x="175" y="330"/>
                      <a:pt x="194" y="294"/>
                    </a:cubicBezTo>
                    <a:cubicBezTo>
                      <a:pt x="195" y="292"/>
                      <a:pt x="195" y="290"/>
                      <a:pt x="195" y="289"/>
                    </a:cubicBezTo>
                    <a:cubicBezTo>
                      <a:pt x="215" y="289"/>
                      <a:pt x="235" y="289"/>
                      <a:pt x="255" y="289"/>
                    </a:cubicBezTo>
                    <a:cubicBezTo>
                      <a:pt x="255" y="290"/>
                      <a:pt x="255" y="292"/>
                      <a:pt x="256" y="294"/>
                    </a:cubicBezTo>
                    <a:cubicBezTo>
                      <a:pt x="275" y="329"/>
                      <a:pt x="297" y="362"/>
                      <a:pt x="318" y="396"/>
                    </a:cubicBezTo>
                    <a:cubicBezTo>
                      <a:pt x="329" y="412"/>
                      <a:pt x="337" y="429"/>
                      <a:pt x="348" y="445"/>
                    </a:cubicBezTo>
                    <a:cubicBezTo>
                      <a:pt x="352" y="452"/>
                      <a:pt x="358" y="458"/>
                      <a:pt x="367" y="457"/>
                    </a:cubicBezTo>
                    <a:cubicBezTo>
                      <a:pt x="396" y="451"/>
                      <a:pt x="365" y="409"/>
                      <a:pt x="359" y="399"/>
                    </a:cubicBezTo>
                    <a:cubicBezTo>
                      <a:pt x="338" y="362"/>
                      <a:pt x="316" y="326"/>
                      <a:pt x="294" y="289"/>
                    </a:cubicBezTo>
                    <a:cubicBezTo>
                      <a:pt x="305" y="289"/>
                      <a:pt x="317" y="289"/>
                      <a:pt x="328" y="289"/>
                    </a:cubicBezTo>
                    <a:cubicBezTo>
                      <a:pt x="346" y="289"/>
                      <a:pt x="364" y="290"/>
                      <a:pt x="382" y="290"/>
                    </a:cubicBezTo>
                    <a:cubicBezTo>
                      <a:pt x="397" y="290"/>
                      <a:pt x="418" y="294"/>
                      <a:pt x="432" y="287"/>
                    </a:cubicBezTo>
                    <a:cubicBezTo>
                      <a:pt x="442" y="282"/>
                      <a:pt x="445" y="273"/>
                      <a:pt x="445" y="263"/>
                    </a:cubicBezTo>
                    <a:cubicBezTo>
                      <a:pt x="447" y="241"/>
                      <a:pt x="446" y="218"/>
                      <a:pt x="446" y="195"/>
                    </a:cubicBezTo>
                    <a:cubicBezTo>
                      <a:pt x="446" y="148"/>
                      <a:pt x="446" y="101"/>
                      <a:pt x="446" y="54"/>
                    </a:cubicBezTo>
                    <a:cubicBezTo>
                      <a:pt x="448" y="51"/>
                      <a:pt x="449" y="48"/>
                      <a:pt x="450" y="43"/>
                    </a:cubicBezTo>
                    <a:cubicBezTo>
                      <a:pt x="451" y="29"/>
                      <a:pt x="446" y="10"/>
                      <a:pt x="432" y="4"/>
                    </a:cubicBezTo>
                    <a:moveTo>
                      <a:pt x="14" y="28"/>
                    </a:moveTo>
                    <a:cubicBezTo>
                      <a:pt x="21" y="9"/>
                      <a:pt x="44" y="14"/>
                      <a:pt x="60" y="14"/>
                    </a:cubicBezTo>
                    <a:cubicBezTo>
                      <a:pt x="76" y="14"/>
                      <a:pt x="92" y="14"/>
                      <a:pt x="107" y="15"/>
                    </a:cubicBezTo>
                    <a:cubicBezTo>
                      <a:pt x="334" y="15"/>
                      <a:pt x="334" y="15"/>
                      <a:pt x="334" y="15"/>
                    </a:cubicBezTo>
                    <a:cubicBezTo>
                      <a:pt x="360" y="15"/>
                      <a:pt x="388" y="10"/>
                      <a:pt x="414" y="14"/>
                    </a:cubicBezTo>
                    <a:cubicBezTo>
                      <a:pt x="424" y="15"/>
                      <a:pt x="432" y="18"/>
                      <a:pt x="436" y="28"/>
                    </a:cubicBezTo>
                    <a:cubicBezTo>
                      <a:pt x="439" y="36"/>
                      <a:pt x="439" y="48"/>
                      <a:pt x="430" y="52"/>
                    </a:cubicBezTo>
                    <a:cubicBezTo>
                      <a:pt x="421" y="57"/>
                      <a:pt x="401" y="53"/>
                      <a:pt x="391" y="53"/>
                    </a:cubicBezTo>
                    <a:cubicBezTo>
                      <a:pt x="365" y="53"/>
                      <a:pt x="338" y="53"/>
                      <a:pt x="311" y="53"/>
                    </a:cubicBezTo>
                    <a:cubicBezTo>
                      <a:pt x="268" y="53"/>
                      <a:pt x="224" y="53"/>
                      <a:pt x="181" y="53"/>
                    </a:cubicBezTo>
                    <a:cubicBezTo>
                      <a:pt x="151" y="53"/>
                      <a:pt x="121" y="53"/>
                      <a:pt x="91" y="53"/>
                    </a:cubicBezTo>
                    <a:cubicBezTo>
                      <a:pt x="76" y="53"/>
                      <a:pt x="61" y="53"/>
                      <a:pt x="47" y="53"/>
                    </a:cubicBezTo>
                    <a:cubicBezTo>
                      <a:pt x="40" y="53"/>
                      <a:pt x="32" y="54"/>
                      <a:pt x="25" y="53"/>
                    </a:cubicBezTo>
                    <a:cubicBezTo>
                      <a:pt x="15" y="49"/>
                      <a:pt x="10" y="39"/>
                      <a:pt x="14" y="28"/>
                    </a:cubicBezTo>
                    <a:moveTo>
                      <a:pt x="140" y="359"/>
                    </a:moveTo>
                    <a:cubicBezTo>
                      <a:pt x="133" y="371"/>
                      <a:pt x="125" y="383"/>
                      <a:pt x="118" y="396"/>
                    </a:cubicBezTo>
                    <a:cubicBezTo>
                      <a:pt x="111" y="407"/>
                      <a:pt x="105" y="422"/>
                      <a:pt x="96" y="431"/>
                    </a:cubicBezTo>
                    <a:cubicBezTo>
                      <a:pt x="95" y="433"/>
                      <a:pt x="94" y="435"/>
                      <a:pt x="93" y="437"/>
                    </a:cubicBezTo>
                    <a:cubicBezTo>
                      <a:pt x="85" y="436"/>
                      <a:pt x="83" y="433"/>
                      <a:pt x="87" y="428"/>
                    </a:cubicBezTo>
                    <a:cubicBezTo>
                      <a:pt x="88" y="423"/>
                      <a:pt x="97" y="413"/>
                      <a:pt x="99" y="408"/>
                    </a:cubicBezTo>
                    <a:cubicBezTo>
                      <a:pt x="107" y="395"/>
                      <a:pt x="115" y="382"/>
                      <a:pt x="123" y="368"/>
                    </a:cubicBezTo>
                    <a:cubicBezTo>
                      <a:pt x="139" y="342"/>
                      <a:pt x="154" y="316"/>
                      <a:pt x="170" y="289"/>
                    </a:cubicBezTo>
                    <a:cubicBezTo>
                      <a:pt x="174" y="289"/>
                      <a:pt x="179" y="289"/>
                      <a:pt x="183" y="289"/>
                    </a:cubicBezTo>
                    <a:cubicBezTo>
                      <a:pt x="170" y="313"/>
                      <a:pt x="155" y="336"/>
                      <a:pt x="140" y="359"/>
                    </a:cubicBezTo>
                    <a:moveTo>
                      <a:pt x="327" y="368"/>
                    </a:moveTo>
                    <a:cubicBezTo>
                      <a:pt x="335" y="382"/>
                      <a:pt x="343" y="395"/>
                      <a:pt x="351" y="408"/>
                    </a:cubicBezTo>
                    <a:cubicBezTo>
                      <a:pt x="354" y="413"/>
                      <a:pt x="362" y="423"/>
                      <a:pt x="363" y="428"/>
                    </a:cubicBezTo>
                    <a:cubicBezTo>
                      <a:pt x="367" y="432"/>
                      <a:pt x="366" y="434"/>
                      <a:pt x="361" y="435"/>
                    </a:cubicBezTo>
                    <a:cubicBezTo>
                      <a:pt x="357" y="439"/>
                      <a:pt x="355" y="438"/>
                      <a:pt x="354" y="431"/>
                    </a:cubicBezTo>
                    <a:cubicBezTo>
                      <a:pt x="345" y="423"/>
                      <a:pt x="339" y="406"/>
                      <a:pt x="333" y="396"/>
                    </a:cubicBezTo>
                    <a:cubicBezTo>
                      <a:pt x="325" y="383"/>
                      <a:pt x="317" y="371"/>
                      <a:pt x="310" y="359"/>
                    </a:cubicBezTo>
                    <a:cubicBezTo>
                      <a:pt x="295" y="336"/>
                      <a:pt x="280" y="313"/>
                      <a:pt x="267" y="289"/>
                    </a:cubicBezTo>
                    <a:cubicBezTo>
                      <a:pt x="269" y="289"/>
                      <a:pt x="271" y="289"/>
                      <a:pt x="273" y="289"/>
                    </a:cubicBezTo>
                    <a:cubicBezTo>
                      <a:pt x="275" y="289"/>
                      <a:pt x="278" y="289"/>
                      <a:pt x="280" y="289"/>
                    </a:cubicBezTo>
                    <a:cubicBezTo>
                      <a:pt x="296" y="316"/>
                      <a:pt x="312" y="342"/>
                      <a:pt x="327" y="368"/>
                    </a:cubicBezTo>
                    <a:moveTo>
                      <a:pt x="433" y="263"/>
                    </a:moveTo>
                    <a:cubicBezTo>
                      <a:pt x="425" y="285"/>
                      <a:pt x="396" y="278"/>
                      <a:pt x="378" y="278"/>
                    </a:cubicBezTo>
                    <a:cubicBezTo>
                      <a:pt x="360" y="278"/>
                      <a:pt x="342" y="277"/>
                      <a:pt x="324" y="277"/>
                    </a:cubicBezTo>
                    <a:cubicBezTo>
                      <a:pt x="309" y="277"/>
                      <a:pt x="294" y="277"/>
                      <a:pt x="278" y="277"/>
                    </a:cubicBezTo>
                    <a:cubicBezTo>
                      <a:pt x="203" y="277"/>
                      <a:pt x="128" y="277"/>
                      <a:pt x="53" y="278"/>
                    </a:cubicBezTo>
                    <a:cubicBezTo>
                      <a:pt x="49" y="278"/>
                      <a:pt x="42" y="279"/>
                      <a:pt x="38" y="278"/>
                    </a:cubicBezTo>
                    <a:cubicBezTo>
                      <a:pt x="30" y="276"/>
                      <a:pt x="20" y="272"/>
                      <a:pt x="17" y="263"/>
                    </a:cubicBezTo>
                    <a:cubicBezTo>
                      <a:pt x="14" y="256"/>
                      <a:pt x="17" y="242"/>
                      <a:pt x="17" y="234"/>
                    </a:cubicBezTo>
                    <a:cubicBezTo>
                      <a:pt x="16" y="215"/>
                      <a:pt x="16" y="195"/>
                      <a:pt x="16" y="175"/>
                    </a:cubicBezTo>
                    <a:cubicBezTo>
                      <a:pt x="16" y="138"/>
                      <a:pt x="16" y="100"/>
                      <a:pt x="16" y="63"/>
                    </a:cubicBezTo>
                    <a:cubicBezTo>
                      <a:pt x="18" y="64"/>
                      <a:pt x="20" y="64"/>
                      <a:pt x="23" y="65"/>
                    </a:cubicBezTo>
                    <a:cubicBezTo>
                      <a:pt x="52" y="69"/>
                      <a:pt x="85" y="65"/>
                      <a:pt x="115" y="65"/>
                    </a:cubicBezTo>
                    <a:cubicBezTo>
                      <a:pt x="171" y="65"/>
                      <a:pt x="228" y="65"/>
                      <a:pt x="284" y="65"/>
                    </a:cubicBezTo>
                    <a:cubicBezTo>
                      <a:pt x="297" y="65"/>
                      <a:pt x="310" y="65"/>
                      <a:pt x="323" y="65"/>
                    </a:cubicBezTo>
                    <a:cubicBezTo>
                      <a:pt x="357" y="65"/>
                      <a:pt x="393" y="69"/>
                      <a:pt x="426" y="65"/>
                    </a:cubicBezTo>
                    <a:cubicBezTo>
                      <a:pt x="429" y="64"/>
                      <a:pt x="431" y="64"/>
                      <a:pt x="434" y="63"/>
                    </a:cubicBezTo>
                    <a:cubicBezTo>
                      <a:pt x="434" y="95"/>
                      <a:pt x="434" y="127"/>
                      <a:pt x="434" y="160"/>
                    </a:cubicBezTo>
                    <a:cubicBezTo>
                      <a:pt x="434" y="177"/>
                      <a:pt x="434" y="194"/>
                      <a:pt x="434" y="211"/>
                    </a:cubicBezTo>
                    <a:cubicBezTo>
                      <a:pt x="434" y="238"/>
                      <a:pt x="434" y="238"/>
                      <a:pt x="434" y="238"/>
                    </a:cubicBezTo>
                    <a:cubicBezTo>
                      <a:pt x="434" y="245"/>
                      <a:pt x="436" y="257"/>
                      <a:pt x="433" y="2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7" name="Freeform 118"/>
              <p:cNvSpPr>
                <a:spLocks/>
              </p:cNvSpPr>
              <p:nvPr/>
            </p:nvSpPr>
            <p:spPr bwMode="auto">
              <a:xfrm>
                <a:off x="3736981" y="5364180"/>
                <a:ext cx="1260476" cy="44451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8" name="Freeform 119"/>
              <p:cNvSpPr>
                <a:spLocks/>
              </p:cNvSpPr>
              <p:nvPr/>
            </p:nvSpPr>
            <p:spPr bwMode="auto">
              <a:xfrm>
                <a:off x="3736975" y="5548323"/>
                <a:ext cx="1260475" cy="46037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9" name="Freeform 120"/>
              <p:cNvSpPr>
                <a:spLocks/>
              </p:cNvSpPr>
              <p:nvPr/>
            </p:nvSpPr>
            <p:spPr bwMode="auto">
              <a:xfrm>
                <a:off x="3736976" y="5730875"/>
                <a:ext cx="1260475" cy="44451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809510" y="696316"/>
              <a:ext cx="310587" cy="246672"/>
              <a:chOff x="2152657" y="3506788"/>
              <a:chExt cx="1481141" cy="1176339"/>
            </a:xfrm>
            <a:grpFill/>
          </p:grpSpPr>
          <p:sp>
            <p:nvSpPr>
              <p:cNvPr id="48" name="Freeform 73"/>
              <p:cNvSpPr>
                <a:spLocks noEditPoints="1"/>
              </p:cNvSpPr>
              <p:nvPr/>
            </p:nvSpPr>
            <p:spPr bwMode="auto">
              <a:xfrm>
                <a:off x="2152657" y="3506788"/>
                <a:ext cx="1481141" cy="1176339"/>
              </a:xfrm>
              <a:custGeom>
                <a:avLst/>
                <a:gdLst>
                  <a:gd name="T0" fmla="*/ 40 w 392"/>
                  <a:gd name="T1" fmla="*/ 79 h 311"/>
                  <a:gd name="T2" fmla="*/ 22 w 392"/>
                  <a:gd name="T3" fmla="*/ 188 h 311"/>
                  <a:gd name="T4" fmla="*/ 27 w 392"/>
                  <a:gd name="T5" fmla="*/ 250 h 311"/>
                  <a:gd name="T6" fmla="*/ 2 w 392"/>
                  <a:gd name="T7" fmla="*/ 302 h 311"/>
                  <a:gd name="T8" fmla="*/ 1 w 392"/>
                  <a:gd name="T9" fmla="*/ 305 h 311"/>
                  <a:gd name="T10" fmla="*/ 6 w 392"/>
                  <a:gd name="T11" fmla="*/ 311 h 311"/>
                  <a:gd name="T12" fmla="*/ 10 w 392"/>
                  <a:gd name="T13" fmla="*/ 311 h 311"/>
                  <a:gd name="T14" fmla="*/ 58 w 392"/>
                  <a:gd name="T15" fmla="*/ 281 h 311"/>
                  <a:gd name="T16" fmla="*/ 131 w 392"/>
                  <a:gd name="T17" fmla="*/ 266 h 311"/>
                  <a:gd name="T18" fmla="*/ 283 w 392"/>
                  <a:gd name="T19" fmla="*/ 262 h 311"/>
                  <a:gd name="T20" fmla="*/ 379 w 392"/>
                  <a:gd name="T21" fmla="*/ 129 h 311"/>
                  <a:gd name="T22" fmla="*/ 231 w 392"/>
                  <a:gd name="T23" fmla="*/ 5 h 311"/>
                  <a:gd name="T24" fmla="*/ 40 w 392"/>
                  <a:gd name="T25" fmla="*/ 79 h 311"/>
                  <a:gd name="T26" fmla="*/ 365 w 392"/>
                  <a:gd name="T27" fmla="*/ 121 h 311"/>
                  <a:gd name="T28" fmla="*/ 351 w 392"/>
                  <a:gd name="T29" fmla="*/ 207 h 311"/>
                  <a:gd name="T30" fmla="*/ 248 w 392"/>
                  <a:gd name="T31" fmla="*/ 255 h 311"/>
                  <a:gd name="T32" fmla="*/ 98 w 392"/>
                  <a:gd name="T33" fmla="*/ 255 h 311"/>
                  <a:gd name="T34" fmla="*/ 18 w 392"/>
                  <a:gd name="T35" fmla="*/ 293 h 311"/>
                  <a:gd name="T36" fmla="*/ 35 w 392"/>
                  <a:gd name="T37" fmla="*/ 260 h 311"/>
                  <a:gd name="T38" fmla="*/ 46 w 392"/>
                  <a:gd name="T39" fmla="*/ 232 h 311"/>
                  <a:gd name="T40" fmla="*/ 28 w 392"/>
                  <a:gd name="T41" fmla="*/ 132 h 311"/>
                  <a:gd name="T42" fmla="*/ 191 w 392"/>
                  <a:gd name="T43" fmla="*/ 17 h 311"/>
                  <a:gd name="T44" fmla="*/ 294 w 392"/>
                  <a:gd name="T45" fmla="*/ 36 h 311"/>
                  <a:gd name="T46" fmla="*/ 365 w 392"/>
                  <a:gd name="T47" fmla="*/ 12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2" h="311">
                    <a:moveTo>
                      <a:pt x="40" y="79"/>
                    </a:moveTo>
                    <a:cubicBezTo>
                      <a:pt x="15" y="112"/>
                      <a:pt x="10" y="149"/>
                      <a:pt x="22" y="188"/>
                    </a:cubicBezTo>
                    <a:cubicBezTo>
                      <a:pt x="30" y="210"/>
                      <a:pt x="39" y="229"/>
                      <a:pt x="27" y="250"/>
                    </a:cubicBezTo>
                    <a:cubicBezTo>
                      <a:pt x="17" y="267"/>
                      <a:pt x="8" y="284"/>
                      <a:pt x="2" y="302"/>
                    </a:cubicBezTo>
                    <a:cubicBezTo>
                      <a:pt x="1" y="303"/>
                      <a:pt x="1" y="304"/>
                      <a:pt x="1" y="305"/>
                    </a:cubicBezTo>
                    <a:cubicBezTo>
                      <a:pt x="0" y="309"/>
                      <a:pt x="3" y="311"/>
                      <a:pt x="6" y="311"/>
                    </a:cubicBezTo>
                    <a:cubicBezTo>
                      <a:pt x="7" y="311"/>
                      <a:pt x="9" y="311"/>
                      <a:pt x="10" y="311"/>
                    </a:cubicBezTo>
                    <a:cubicBezTo>
                      <a:pt x="27" y="303"/>
                      <a:pt x="42" y="291"/>
                      <a:pt x="58" y="281"/>
                    </a:cubicBezTo>
                    <a:cubicBezTo>
                      <a:pt x="82" y="267"/>
                      <a:pt x="104" y="266"/>
                      <a:pt x="131" y="266"/>
                    </a:cubicBezTo>
                    <a:cubicBezTo>
                      <a:pt x="182" y="267"/>
                      <a:pt x="233" y="273"/>
                      <a:pt x="283" y="262"/>
                    </a:cubicBezTo>
                    <a:cubicBezTo>
                      <a:pt x="345" y="247"/>
                      <a:pt x="392" y="195"/>
                      <a:pt x="379" y="129"/>
                    </a:cubicBezTo>
                    <a:cubicBezTo>
                      <a:pt x="366" y="59"/>
                      <a:pt x="299" y="11"/>
                      <a:pt x="231" y="5"/>
                    </a:cubicBezTo>
                    <a:cubicBezTo>
                      <a:pt x="160" y="0"/>
                      <a:pt x="84" y="21"/>
                      <a:pt x="40" y="79"/>
                    </a:cubicBezTo>
                    <a:moveTo>
                      <a:pt x="365" y="121"/>
                    </a:moveTo>
                    <a:cubicBezTo>
                      <a:pt x="373" y="150"/>
                      <a:pt x="369" y="182"/>
                      <a:pt x="351" y="207"/>
                    </a:cubicBezTo>
                    <a:cubicBezTo>
                      <a:pt x="327" y="239"/>
                      <a:pt x="286" y="251"/>
                      <a:pt x="248" y="255"/>
                    </a:cubicBezTo>
                    <a:cubicBezTo>
                      <a:pt x="198" y="260"/>
                      <a:pt x="148" y="251"/>
                      <a:pt x="98" y="255"/>
                    </a:cubicBezTo>
                    <a:cubicBezTo>
                      <a:pt x="66" y="257"/>
                      <a:pt x="44" y="277"/>
                      <a:pt x="18" y="293"/>
                    </a:cubicBezTo>
                    <a:cubicBezTo>
                      <a:pt x="23" y="282"/>
                      <a:pt x="29" y="271"/>
                      <a:pt x="35" y="260"/>
                    </a:cubicBezTo>
                    <a:cubicBezTo>
                      <a:pt x="40" y="251"/>
                      <a:pt x="46" y="243"/>
                      <a:pt x="46" y="232"/>
                    </a:cubicBezTo>
                    <a:cubicBezTo>
                      <a:pt x="45" y="197"/>
                      <a:pt x="22" y="168"/>
                      <a:pt x="28" y="132"/>
                    </a:cubicBezTo>
                    <a:cubicBezTo>
                      <a:pt x="42" y="59"/>
                      <a:pt x="124" y="22"/>
                      <a:pt x="191" y="17"/>
                    </a:cubicBezTo>
                    <a:cubicBezTo>
                      <a:pt x="226" y="15"/>
                      <a:pt x="263" y="18"/>
                      <a:pt x="294" y="36"/>
                    </a:cubicBezTo>
                    <a:cubicBezTo>
                      <a:pt x="326" y="54"/>
                      <a:pt x="354" y="85"/>
                      <a:pt x="365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2549531" y="3968749"/>
                <a:ext cx="192089" cy="142875"/>
              </a:xfrm>
              <a:custGeom>
                <a:avLst/>
                <a:gdLst>
                  <a:gd name="T0" fmla="*/ 30 w 51"/>
                  <a:gd name="T1" fmla="*/ 3 h 38"/>
                  <a:gd name="T2" fmla="*/ 26 w 51"/>
                  <a:gd name="T3" fmla="*/ 2 h 38"/>
                  <a:gd name="T4" fmla="*/ 18 w 51"/>
                  <a:gd name="T5" fmla="*/ 35 h 38"/>
                  <a:gd name="T6" fmla="*/ 42 w 51"/>
                  <a:gd name="T7" fmla="*/ 32 h 38"/>
                  <a:gd name="T8" fmla="*/ 47 w 51"/>
                  <a:gd name="T9" fmla="*/ 26 h 38"/>
                  <a:gd name="T10" fmla="*/ 48 w 51"/>
                  <a:gd name="T11" fmla="*/ 11 h 38"/>
                  <a:gd name="T12" fmla="*/ 30 w 51"/>
                  <a:gd name="T1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30" y="3"/>
                    </a:moveTo>
                    <a:cubicBezTo>
                      <a:pt x="29" y="2"/>
                      <a:pt x="28" y="2"/>
                      <a:pt x="26" y="2"/>
                    </a:cubicBezTo>
                    <a:cubicBezTo>
                      <a:pt x="7" y="0"/>
                      <a:pt x="0" y="27"/>
                      <a:pt x="18" y="35"/>
                    </a:cubicBezTo>
                    <a:cubicBezTo>
                      <a:pt x="26" y="38"/>
                      <a:pt x="36" y="38"/>
                      <a:pt x="42" y="32"/>
                    </a:cubicBezTo>
                    <a:cubicBezTo>
                      <a:pt x="45" y="31"/>
                      <a:pt x="46" y="28"/>
                      <a:pt x="47" y="26"/>
                    </a:cubicBezTo>
                    <a:cubicBezTo>
                      <a:pt x="50" y="21"/>
                      <a:pt x="51" y="15"/>
                      <a:pt x="48" y="11"/>
                    </a:cubicBezTo>
                    <a:cubicBezTo>
                      <a:pt x="44" y="5"/>
                      <a:pt x="36" y="3"/>
                      <a:pt x="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0" name="Freeform 75"/>
              <p:cNvSpPr>
                <a:spLocks/>
              </p:cNvSpPr>
              <p:nvPr/>
            </p:nvSpPr>
            <p:spPr bwMode="auto">
              <a:xfrm>
                <a:off x="2805117" y="3968757"/>
                <a:ext cx="193675" cy="142875"/>
              </a:xfrm>
              <a:custGeom>
                <a:avLst/>
                <a:gdLst>
                  <a:gd name="T0" fmla="*/ 27 w 51"/>
                  <a:gd name="T1" fmla="*/ 2 h 38"/>
                  <a:gd name="T2" fmla="*/ 19 w 51"/>
                  <a:gd name="T3" fmla="*/ 35 h 38"/>
                  <a:gd name="T4" fmla="*/ 43 w 51"/>
                  <a:gd name="T5" fmla="*/ 32 h 38"/>
                  <a:gd name="T6" fmla="*/ 47 w 51"/>
                  <a:gd name="T7" fmla="*/ 26 h 38"/>
                  <a:gd name="T8" fmla="*/ 48 w 51"/>
                  <a:gd name="T9" fmla="*/ 11 h 38"/>
                  <a:gd name="T10" fmla="*/ 30 w 51"/>
                  <a:gd name="T11" fmla="*/ 3 h 38"/>
                  <a:gd name="T12" fmla="*/ 27 w 51"/>
                  <a:gd name="T1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27" y="2"/>
                    </a:moveTo>
                    <a:cubicBezTo>
                      <a:pt x="7" y="0"/>
                      <a:pt x="0" y="27"/>
                      <a:pt x="19" y="35"/>
                    </a:cubicBezTo>
                    <a:cubicBezTo>
                      <a:pt x="26" y="38"/>
                      <a:pt x="36" y="38"/>
                      <a:pt x="43" y="32"/>
                    </a:cubicBezTo>
                    <a:cubicBezTo>
                      <a:pt x="45" y="31"/>
                      <a:pt x="47" y="28"/>
                      <a:pt x="47" y="26"/>
                    </a:cubicBezTo>
                    <a:cubicBezTo>
                      <a:pt x="50" y="21"/>
                      <a:pt x="51" y="15"/>
                      <a:pt x="48" y="11"/>
                    </a:cubicBezTo>
                    <a:cubicBezTo>
                      <a:pt x="44" y="5"/>
                      <a:pt x="37" y="3"/>
                      <a:pt x="30" y="3"/>
                    </a:cubicBezTo>
                    <a:cubicBezTo>
                      <a:pt x="29" y="2"/>
                      <a:pt x="28" y="2"/>
                      <a:pt x="2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51" name="Freeform 76"/>
              <p:cNvSpPr>
                <a:spLocks/>
              </p:cNvSpPr>
              <p:nvPr/>
            </p:nvSpPr>
            <p:spPr bwMode="auto">
              <a:xfrm>
                <a:off x="3067049" y="3968749"/>
                <a:ext cx="192089" cy="142875"/>
              </a:xfrm>
              <a:custGeom>
                <a:avLst/>
                <a:gdLst>
                  <a:gd name="T0" fmla="*/ 18 w 51"/>
                  <a:gd name="T1" fmla="*/ 35 h 38"/>
                  <a:gd name="T2" fmla="*/ 42 w 51"/>
                  <a:gd name="T3" fmla="*/ 32 h 38"/>
                  <a:gd name="T4" fmla="*/ 47 w 51"/>
                  <a:gd name="T5" fmla="*/ 26 h 38"/>
                  <a:gd name="T6" fmla="*/ 47 w 51"/>
                  <a:gd name="T7" fmla="*/ 11 h 38"/>
                  <a:gd name="T8" fmla="*/ 29 w 51"/>
                  <a:gd name="T9" fmla="*/ 3 h 38"/>
                  <a:gd name="T10" fmla="*/ 26 w 51"/>
                  <a:gd name="T11" fmla="*/ 2 h 38"/>
                  <a:gd name="T12" fmla="*/ 18 w 51"/>
                  <a:gd name="T1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18" y="35"/>
                    </a:moveTo>
                    <a:cubicBezTo>
                      <a:pt x="25" y="38"/>
                      <a:pt x="36" y="38"/>
                      <a:pt x="42" y="32"/>
                    </a:cubicBezTo>
                    <a:cubicBezTo>
                      <a:pt x="44" y="31"/>
                      <a:pt x="46" y="28"/>
                      <a:pt x="47" y="26"/>
                    </a:cubicBezTo>
                    <a:cubicBezTo>
                      <a:pt x="50" y="21"/>
                      <a:pt x="51" y="15"/>
                      <a:pt x="47" y="11"/>
                    </a:cubicBezTo>
                    <a:cubicBezTo>
                      <a:pt x="44" y="5"/>
                      <a:pt x="36" y="3"/>
                      <a:pt x="29" y="3"/>
                    </a:cubicBezTo>
                    <a:cubicBezTo>
                      <a:pt x="29" y="2"/>
                      <a:pt x="27" y="2"/>
                      <a:pt x="26" y="2"/>
                    </a:cubicBezTo>
                    <a:cubicBezTo>
                      <a:pt x="7" y="0"/>
                      <a:pt x="0" y="27"/>
                      <a:pt x="1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120172" y="531992"/>
              <a:ext cx="495944" cy="422185"/>
              <a:chOff x="1347788" y="2027237"/>
              <a:chExt cx="1739899" cy="1481138"/>
            </a:xfrm>
            <a:grpFill/>
          </p:grpSpPr>
          <p:sp>
            <p:nvSpPr>
              <p:cNvPr id="36" name="Freeform 68"/>
              <p:cNvSpPr>
                <a:spLocks noEditPoints="1"/>
              </p:cNvSpPr>
              <p:nvPr/>
            </p:nvSpPr>
            <p:spPr bwMode="auto">
              <a:xfrm>
                <a:off x="1347788" y="2027237"/>
                <a:ext cx="1739899" cy="1481138"/>
              </a:xfrm>
              <a:custGeom>
                <a:avLst/>
                <a:gdLst>
                  <a:gd name="T0" fmla="*/ 407 w 461"/>
                  <a:gd name="T1" fmla="*/ 389 h 392"/>
                  <a:gd name="T2" fmla="*/ 459 w 461"/>
                  <a:gd name="T3" fmla="*/ 356 h 392"/>
                  <a:gd name="T4" fmla="*/ 439 w 461"/>
                  <a:gd name="T5" fmla="*/ 303 h 392"/>
                  <a:gd name="T6" fmla="*/ 421 w 461"/>
                  <a:gd name="T7" fmla="*/ 268 h 392"/>
                  <a:gd name="T8" fmla="*/ 426 w 461"/>
                  <a:gd name="T9" fmla="*/ 47 h 392"/>
                  <a:gd name="T10" fmla="*/ 125 w 461"/>
                  <a:gd name="T11" fmla="*/ 4 h 392"/>
                  <a:gd name="T12" fmla="*/ 63 w 461"/>
                  <a:gd name="T13" fmla="*/ 217 h 392"/>
                  <a:gd name="T14" fmla="*/ 36 w 461"/>
                  <a:gd name="T15" fmla="*/ 246 h 392"/>
                  <a:gd name="T16" fmla="*/ 0 w 461"/>
                  <a:gd name="T17" fmla="*/ 293 h 392"/>
                  <a:gd name="T18" fmla="*/ 27 w 461"/>
                  <a:gd name="T19" fmla="*/ 334 h 392"/>
                  <a:gd name="T20" fmla="*/ 147 w 461"/>
                  <a:gd name="T21" fmla="*/ 352 h 392"/>
                  <a:gd name="T22" fmla="*/ 93 w 461"/>
                  <a:gd name="T23" fmla="*/ 90 h 392"/>
                  <a:gd name="T24" fmla="*/ 125 w 461"/>
                  <a:gd name="T25" fmla="*/ 16 h 392"/>
                  <a:gd name="T26" fmla="*/ 407 w 461"/>
                  <a:gd name="T27" fmla="*/ 56 h 392"/>
                  <a:gd name="T28" fmla="*/ 430 w 461"/>
                  <a:gd name="T29" fmla="*/ 116 h 392"/>
                  <a:gd name="T30" fmla="*/ 362 w 461"/>
                  <a:gd name="T31" fmla="*/ 250 h 392"/>
                  <a:gd name="T32" fmla="*/ 87 w 461"/>
                  <a:gd name="T33" fmla="*/ 211 h 392"/>
                  <a:gd name="T34" fmla="*/ 93 w 461"/>
                  <a:gd name="T35" fmla="*/ 90 h 392"/>
                  <a:gd name="T36" fmla="*/ 39 w 461"/>
                  <a:gd name="T37" fmla="*/ 260 h 392"/>
                  <a:gd name="T38" fmla="*/ 128 w 461"/>
                  <a:gd name="T39" fmla="*/ 229 h 392"/>
                  <a:gd name="T40" fmla="*/ 296 w 461"/>
                  <a:gd name="T41" fmla="*/ 253 h 392"/>
                  <a:gd name="T42" fmla="*/ 397 w 461"/>
                  <a:gd name="T43" fmla="*/ 267 h 392"/>
                  <a:gd name="T44" fmla="*/ 441 w 461"/>
                  <a:gd name="T45" fmla="*/ 350 h 392"/>
                  <a:gd name="T46" fmla="*/ 378 w 461"/>
                  <a:gd name="T47" fmla="*/ 346 h 392"/>
                  <a:gd name="T48" fmla="*/ 106 w 461"/>
                  <a:gd name="T49" fmla="*/ 308 h 392"/>
                  <a:gd name="T50" fmla="*/ 23 w 461"/>
                  <a:gd name="T51" fmla="*/ 296 h 392"/>
                  <a:gd name="T52" fmla="*/ 24 w 461"/>
                  <a:gd name="T53" fmla="*/ 278 h 392"/>
                  <a:gd name="T54" fmla="*/ 28 w 461"/>
                  <a:gd name="T55" fmla="*/ 321 h 392"/>
                  <a:gd name="T56" fmla="*/ 58 w 461"/>
                  <a:gd name="T57" fmla="*/ 313 h 392"/>
                  <a:gd name="T58" fmla="*/ 367 w 461"/>
                  <a:gd name="T59" fmla="*/ 357 h 392"/>
                  <a:gd name="T60" fmla="*/ 442 w 461"/>
                  <a:gd name="T61" fmla="*/ 368 h 392"/>
                  <a:gd name="T62" fmla="*/ 407 w 461"/>
                  <a:gd name="T63" fmla="*/ 377 h 392"/>
                  <a:gd name="T64" fmla="*/ 293 w 461"/>
                  <a:gd name="T65" fmla="*/ 360 h 392"/>
                  <a:gd name="T66" fmla="*/ 47 w 461"/>
                  <a:gd name="T67" fmla="*/ 32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392">
                    <a:moveTo>
                      <a:pt x="386" y="386"/>
                    </a:moveTo>
                    <a:cubicBezTo>
                      <a:pt x="393" y="387"/>
                      <a:pt x="400" y="388"/>
                      <a:pt x="407" y="389"/>
                    </a:cubicBezTo>
                    <a:cubicBezTo>
                      <a:pt x="435" y="392"/>
                      <a:pt x="447" y="387"/>
                      <a:pt x="459" y="361"/>
                    </a:cubicBezTo>
                    <a:cubicBezTo>
                      <a:pt x="460" y="359"/>
                      <a:pt x="460" y="358"/>
                      <a:pt x="459" y="356"/>
                    </a:cubicBezTo>
                    <a:cubicBezTo>
                      <a:pt x="459" y="353"/>
                      <a:pt x="459" y="349"/>
                      <a:pt x="457" y="345"/>
                    </a:cubicBezTo>
                    <a:cubicBezTo>
                      <a:pt x="453" y="331"/>
                      <a:pt x="445" y="317"/>
                      <a:pt x="439" y="303"/>
                    </a:cubicBezTo>
                    <a:cubicBezTo>
                      <a:pt x="434" y="292"/>
                      <a:pt x="430" y="279"/>
                      <a:pt x="422" y="269"/>
                    </a:cubicBezTo>
                    <a:cubicBezTo>
                      <a:pt x="422" y="268"/>
                      <a:pt x="421" y="268"/>
                      <a:pt x="421" y="268"/>
                    </a:cubicBezTo>
                    <a:cubicBezTo>
                      <a:pt x="428" y="218"/>
                      <a:pt x="435" y="169"/>
                      <a:pt x="442" y="120"/>
                    </a:cubicBezTo>
                    <a:cubicBezTo>
                      <a:pt x="445" y="94"/>
                      <a:pt x="461" y="54"/>
                      <a:pt x="426" y="47"/>
                    </a:cubicBezTo>
                    <a:cubicBezTo>
                      <a:pt x="390" y="39"/>
                      <a:pt x="352" y="36"/>
                      <a:pt x="316" y="31"/>
                    </a:cubicBezTo>
                    <a:cubicBezTo>
                      <a:pt x="252" y="22"/>
                      <a:pt x="189" y="12"/>
                      <a:pt x="125" y="4"/>
                    </a:cubicBezTo>
                    <a:cubicBezTo>
                      <a:pt x="91" y="0"/>
                      <a:pt x="91" y="24"/>
                      <a:pt x="87" y="52"/>
                    </a:cubicBezTo>
                    <a:cubicBezTo>
                      <a:pt x="63" y="217"/>
                      <a:pt x="63" y="217"/>
                      <a:pt x="63" y="217"/>
                    </a:cubicBezTo>
                    <a:cubicBezTo>
                      <a:pt x="62" y="217"/>
                      <a:pt x="62" y="217"/>
                      <a:pt x="62" y="217"/>
                    </a:cubicBezTo>
                    <a:cubicBezTo>
                      <a:pt x="52" y="224"/>
                      <a:pt x="44" y="236"/>
                      <a:pt x="36" y="246"/>
                    </a:cubicBezTo>
                    <a:cubicBezTo>
                      <a:pt x="26" y="257"/>
                      <a:pt x="14" y="269"/>
                      <a:pt x="6" y="281"/>
                    </a:cubicBezTo>
                    <a:cubicBezTo>
                      <a:pt x="3" y="285"/>
                      <a:pt x="1" y="288"/>
                      <a:pt x="0" y="293"/>
                    </a:cubicBezTo>
                    <a:cubicBezTo>
                      <a:pt x="0" y="294"/>
                      <a:pt x="0" y="295"/>
                      <a:pt x="0" y="296"/>
                    </a:cubicBezTo>
                    <a:cubicBezTo>
                      <a:pt x="3" y="315"/>
                      <a:pt x="7" y="328"/>
                      <a:pt x="27" y="334"/>
                    </a:cubicBezTo>
                    <a:cubicBezTo>
                      <a:pt x="36" y="336"/>
                      <a:pt x="44" y="337"/>
                      <a:pt x="53" y="338"/>
                    </a:cubicBezTo>
                    <a:cubicBezTo>
                      <a:pt x="85" y="343"/>
                      <a:pt x="116" y="347"/>
                      <a:pt x="147" y="352"/>
                    </a:cubicBezTo>
                    <a:cubicBezTo>
                      <a:pt x="227" y="363"/>
                      <a:pt x="307" y="374"/>
                      <a:pt x="386" y="386"/>
                    </a:cubicBezTo>
                    <a:moveTo>
                      <a:pt x="93" y="90"/>
                    </a:moveTo>
                    <a:cubicBezTo>
                      <a:pt x="96" y="71"/>
                      <a:pt x="96" y="47"/>
                      <a:pt x="102" y="29"/>
                    </a:cubicBezTo>
                    <a:cubicBezTo>
                      <a:pt x="107" y="14"/>
                      <a:pt x="114" y="14"/>
                      <a:pt x="125" y="16"/>
                    </a:cubicBezTo>
                    <a:cubicBezTo>
                      <a:pt x="162" y="21"/>
                      <a:pt x="198" y="26"/>
                      <a:pt x="235" y="32"/>
                    </a:cubicBezTo>
                    <a:cubicBezTo>
                      <a:pt x="293" y="40"/>
                      <a:pt x="350" y="48"/>
                      <a:pt x="407" y="56"/>
                    </a:cubicBezTo>
                    <a:cubicBezTo>
                      <a:pt x="412" y="57"/>
                      <a:pt x="418" y="57"/>
                      <a:pt x="422" y="58"/>
                    </a:cubicBezTo>
                    <a:cubicBezTo>
                      <a:pt x="444" y="66"/>
                      <a:pt x="433" y="98"/>
                      <a:pt x="430" y="116"/>
                    </a:cubicBezTo>
                    <a:cubicBezTo>
                      <a:pt x="423" y="164"/>
                      <a:pt x="417" y="211"/>
                      <a:pt x="410" y="259"/>
                    </a:cubicBezTo>
                    <a:cubicBezTo>
                      <a:pt x="396" y="252"/>
                      <a:pt x="377" y="252"/>
                      <a:pt x="362" y="250"/>
                    </a:cubicBezTo>
                    <a:cubicBezTo>
                      <a:pt x="301" y="242"/>
                      <a:pt x="239" y="233"/>
                      <a:pt x="178" y="224"/>
                    </a:cubicBezTo>
                    <a:cubicBezTo>
                      <a:pt x="148" y="220"/>
                      <a:pt x="117" y="213"/>
                      <a:pt x="87" y="211"/>
                    </a:cubicBezTo>
                    <a:cubicBezTo>
                      <a:pt x="83" y="210"/>
                      <a:pt x="79" y="211"/>
                      <a:pt x="75" y="212"/>
                    </a:cubicBezTo>
                    <a:cubicBezTo>
                      <a:pt x="81" y="171"/>
                      <a:pt x="87" y="131"/>
                      <a:pt x="93" y="90"/>
                    </a:cubicBezTo>
                    <a:moveTo>
                      <a:pt x="24" y="278"/>
                    </a:moveTo>
                    <a:cubicBezTo>
                      <a:pt x="29" y="272"/>
                      <a:pt x="34" y="266"/>
                      <a:pt x="39" y="260"/>
                    </a:cubicBezTo>
                    <a:cubicBezTo>
                      <a:pt x="48" y="250"/>
                      <a:pt x="59" y="231"/>
                      <a:pt x="71" y="225"/>
                    </a:cubicBezTo>
                    <a:cubicBezTo>
                      <a:pt x="85" y="218"/>
                      <a:pt x="114" y="227"/>
                      <a:pt x="128" y="229"/>
                    </a:cubicBezTo>
                    <a:cubicBezTo>
                      <a:pt x="144" y="231"/>
                      <a:pt x="159" y="234"/>
                      <a:pt x="175" y="236"/>
                    </a:cubicBezTo>
                    <a:cubicBezTo>
                      <a:pt x="215" y="242"/>
                      <a:pt x="256" y="248"/>
                      <a:pt x="296" y="253"/>
                    </a:cubicBezTo>
                    <a:cubicBezTo>
                      <a:pt x="301" y="254"/>
                      <a:pt x="307" y="255"/>
                      <a:pt x="312" y="255"/>
                    </a:cubicBezTo>
                    <a:cubicBezTo>
                      <a:pt x="339" y="259"/>
                      <a:pt x="371" y="259"/>
                      <a:pt x="397" y="267"/>
                    </a:cubicBezTo>
                    <a:cubicBezTo>
                      <a:pt x="421" y="273"/>
                      <a:pt x="429" y="310"/>
                      <a:pt x="438" y="330"/>
                    </a:cubicBezTo>
                    <a:cubicBezTo>
                      <a:pt x="441" y="338"/>
                      <a:pt x="446" y="342"/>
                      <a:pt x="441" y="350"/>
                    </a:cubicBezTo>
                    <a:cubicBezTo>
                      <a:pt x="436" y="358"/>
                      <a:pt x="432" y="354"/>
                      <a:pt x="423" y="353"/>
                    </a:cubicBezTo>
                    <a:cubicBezTo>
                      <a:pt x="408" y="351"/>
                      <a:pt x="393" y="348"/>
                      <a:pt x="378" y="346"/>
                    </a:cubicBezTo>
                    <a:cubicBezTo>
                      <a:pt x="293" y="334"/>
                      <a:pt x="208" y="322"/>
                      <a:pt x="123" y="310"/>
                    </a:cubicBezTo>
                    <a:cubicBezTo>
                      <a:pt x="117" y="309"/>
                      <a:pt x="112" y="308"/>
                      <a:pt x="106" y="308"/>
                    </a:cubicBezTo>
                    <a:cubicBezTo>
                      <a:pt x="91" y="305"/>
                      <a:pt x="76" y="303"/>
                      <a:pt x="61" y="301"/>
                    </a:cubicBezTo>
                    <a:cubicBezTo>
                      <a:pt x="50" y="300"/>
                      <a:pt x="33" y="301"/>
                      <a:pt x="23" y="296"/>
                    </a:cubicBezTo>
                    <a:cubicBezTo>
                      <a:pt x="16" y="295"/>
                      <a:pt x="16" y="295"/>
                      <a:pt x="16" y="295"/>
                    </a:cubicBezTo>
                    <a:cubicBezTo>
                      <a:pt x="17" y="288"/>
                      <a:pt x="19" y="282"/>
                      <a:pt x="24" y="278"/>
                    </a:cubicBezTo>
                    <a:moveTo>
                      <a:pt x="47" y="326"/>
                    </a:moveTo>
                    <a:cubicBezTo>
                      <a:pt x="41" y="325"/>
                      <a:pt x="34" y="324"/>
                      <a:pt x="28" y="321"/>
                    </a:cubicBezTo>
                    <a:cubicBezTo>
                      <a:pt x="20" y="318"/>
                      <a:pt x="17" y="314"/>
                      <a:pt x="15" y="308"/>
                    </a:cubicBezTo>
                    <a:cubicBezTo>
                      <a:pt x="28" y="312"/>
                      <a:pt x="45" y="311"/>
                      <a:pt x="58" y="313"/>
                    </a:cubicBezTo>
                    <a:cubicBezTo>
                      <a:pt x="111" y="320"/>
                      <a:pt x="164" y="328"/>
                      <a:pt x="218" y="335"/>
                    </a:cubicBezTo>
                    <a:cubicBezTo>
                      <a:pt x="268" y="343"/>
                      <a:pt x="318" y="350"/>
                      <a:pt x="367" y="357"/>
                    </a:cubicBezTo>
                    <a:cubicBezTo>
                      <a:pt x="382" y="359"/>
                      <a:pt x="397" y="361"/>
                      <a:pt x="412" y="363"/>
                    </a:cubicBezTo>
                    <a:cubicBezTo>
                      <a:pt x="421" y="364"/>
                      <a:pt x="432" y="368"/>
                      <a:pt x="442" y="368"/>
                    </a:cubicBezTo>
                    <a:cubicBezTo>
                      <a:pt x="439" y="373"/>
                      <a:pt x="435" y="377"/>
                      <a:pt x="428" y="378"/>
                    </a:cubicBezTo>
                    <a:cubicBezTo>
                      <a:pt x="421" y="379"/>
                      <a:pt x="414" y="377"/>
                      <a:pt x="407" y="377"/>
                    </a:cubicBezTo>
                    <a:cubicBezTo>
                      <a:pt x="400" y="376"/>
                      <a:pt x="393" y="375"/>
                      <a:pt x="387" y="374"/>
                    </a:cubicBezTo>
                    <a:cubicBezTo>
                      <a:pt x="355" y="369"/>
                      <a:pt x="324" y="365"/>
                      <a:pt x="293" y="360"/>
                    </a:cubicBezTo>
                    <a:cubicBezTo>
                      <a:pt x="219" y="350"/>
                      <a:pt x="146" y="340"/>
                      <a:pt x="73" y="329"/>
                    </a:cubicBezTo>
                    <a:cubicBezTo>
                      <a:pt x="64" y="328"/>
                      <a:pt x="56" y="327"/>
                      <a:pt x="47" y="3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7" name="Freeform 69"/>
              <p:cNvSpPr>
                <a:spLocks noEditPoints="1"/>
              </p:cNvSpPr>
              <p:nvPr/>
            </p:nvSpPr>
            <p:spPr bwMode="auto">
              <a:xfrm>
                <a:off x="1739901" y="2193925"/>
                <a:ext cx="1185862" cy="703263"/>
              </a:xfrm>
              <a:custGeom>
                <a:avLst/>
                <a:gdLst>
                  <a:gd name="T0" fmla="*/ 29 w 314"/>
                  <a:gd name="T1" fmla="*/ 149 h 186"/>
                  <a:gd name="T2" fmla="*/ 165 w 314"/>
                  <a:gd name="T3" fmla="*/ 170 h 186"/>
                  <a:gd name="T4" fmla="*/ 260 w 314"/>
                  <a:gd name="T5" fmla="*/ 185 h 186"/>
                  <a:gd name="T6" fmla="*/ 289 w 314"/>
                  <a:gd name="T7" fmla="*/ 172 h 186"/>
                  <a:gd name="T8" fmla="*/ 300 w 314"/>
                  <a:gd name="T9" fmla="*/ 101 h 186"/>
                  <a:gd name="T10" fmla="*/ 300 w 314"/>
                  <a:gd name="T11" fmla="*/ 44 h 186"/>
                  <a:gd name="T12" fmla="*/ 270 w 314"/>
                  <a:gd name="T13" fmla="*/ 36 h 186"/>
                  <a:gd name="T14" fmla="*/ 182 w 314"/>
                  <a:gd name="T15" fmla="*/ 23 h 186"/>
                  <a:gd name="T16" fmla="*/ 47 w 314"/>
                  <a:gd name="T17" fmla="*/ 2 h 186"/>
                  <a:gd name="T18" fmla="*/ 21 w 314"/>
                  <a:gd name="T19" fmla="*/ 11 h 186"/>
                  <a:gd name="T20" fmla="*/ 14 w 314"/>
                  <a:gd name="T21" fmla="*/ 51 h 186"/>
                  <a:gd name="T22" fmla="*/ 10 w 314"/>
                  <a:gd name="T23" fmla="*/ 78 h 186"/>
                  <a:gd name="T24" fmla="*/ 6 w 314"/>
                  <a:gd name="T25" fmla="*/ 106 h 186"/>
                  <a:gd name="T26" fmla="*/ 3 w 314"/>
                  <a:gd name="T27" fmla="*/ 136 h 186"/>
                  <a:gd name="T28" fmla="*/ 29 w 314"/>
                  <a:gd name="T29" fmla="*/ 149 h 186"/>
                  <a:gd name="T30" fmla="*/ 17 w 314"/>
                  <a:gd name="T31" fmla="*/ 110 h 186"/>
                  <a:gd name="T32" fmla="*/ 23 w 314"/>
                  <a:gd name="T33" fmla="*/ 68 h 186"/>
                  <a:gd name="T34" fmla="*/ 29 w 314"/>
                  <a:gd name="T35" fmla="*/ 32 h 186"/>
                  <a:gd name="T36" fmla="*/ 45 w 314"/>
                  <a:gd name="T37" fmla="*/ 14 h 186"/>
                  <a:gd name="T38" fmla="*/ 120 w 314"/>
                  <a:gd name="T39" fmla="*/ 25 h 186"/>
                  <a:gd name="T40" fmla="*/ 171 w 314"/>
                  <a:gd name="T41" fmla="*/ 33 h 186"/>
                  <a:gd name="T42" fmla="*/ 237 w 314"/>
                  <a:gd name="T43" fmla="*/ 43 h 186"/>
                  <a:gd name="T44" fmla="*/ 276 w 314"/>
                  <a:gd name="T45" fmla="*/ 49 h 186"/>
                  <a:gd name="T46" fmla="*/ 288 w 314"/>
                  <a:gd name="T47" fmla="*/ 98 h 186"/>
                  <a:gd name="T48" fmla="*/ 282 w 314"/>
                  <a:gd name="T49" fmla="*/ 140 h 186"/>
                  <a:gd name="T50" fmla="*/ 266 w 314"/>
                  <a:gd name="T51" fmla="*/ 173 h 186"/>
                  <a:gd name="T52" fmla="*/ 256 w 314"/>
                  <a:gd name="T53" fmla="*/ 172 h 186"/>
                  <a:gd name="T54" fmla="*/ 178 w 314"/>
                  <a:gd name="T55" fmla="*/ 160 h 186"/>
                  <a:gd name="T56" fmla="*/ 71 w 314"/>
                  <a:gd name="T57" fmla="*/ 143 h 186"/>
                  <a:gd name="T58" fmla="*/ 35 w 314"/>
                  <a:gd name="T59" fmla="*/ 138 h 186"/>
                  <a:gd name="T60" fmla="*/ 17 w 314"/>
                  <a:gd name="T61" fmla="*/ 11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4" h="186">
                    <a:moveTo>
                      <a:pt x="29" y="149"/>
                    </a:moveTo>
                    <a:cubicBezTo>
                      <a:pt x="75" y="156"/>
                      <a:pt x="120" y="163"/>
                      <a:pt x="165" y="170"/>
                    </a:cubicBezTo>
                    <a:cubicBezTo>
                      <a:pt x="197" y="175"/>
                      <a:pt x="229" y="180"/>
                      <a:pt x="260" y="185"/>
                    </a:cubicBezTo>
                    <a:cubicBezTo>
                      <a:pt x="274" y="186"/>
                      <a:pt x="285" y="186"/>
                      <a:pt x="289" y="172"/>
                    </a:cubicBezTo>
                    <a:cubicBezTo>
                      <a:pt x="295" y="149"/>
                      <a:pt x="296" y="124"/>
                      <a:pt x="300" y="101"/>
                    </a:cubicBezTo>
                    <a:cubicBezTo>
                      <a:pt x="302" y="86"/>
                      <a:pt x="314" y="55"/>
                      <a:pt x="300" y="44"/>
                    </a:cubicBezTo>
                    <a:cubicBezTo>
                      <a:pt x="294" y="38"/>
                      <a:pt x="278" y="38"/>
                      <a:pt x="270" y="36"/>
                    </a:cubicBezTo>
                    <a:cubicBezTo>
                      <a:pt x="241" y="32"/>
                      <a:pt x="212" y="27"/>
                      <a:pt x="182" y="23"/>
                    </a:cubicBezTo>
                    <a:cubicBezTo>
                      <a:pt x="137" y="16"/>
                      <a:pt x="92" y="8"/>
                      <a:pt x="47" y="2"/>
                    </a:cubicBezTo>
                    <a:cubicBezTo>
                      <a:pt x="37" y="1"/>
                      <a:pt x="26" y="0"/>
                      <a:pt x="21" y="11"/>
                    </a:cubicBezTo>
                    <a:cubicBezTo>
                      <a:pt x="15" y="21"/>
                      <a:pt x="16" y="39"/>
                      <a:pt x="14" y="51"/>
                    </a:cubicBezTo>
                    <a:cubicBezTo>
                      <a:pt x="13" y="60"/>
                      <a:pt x="11" y="69"/>
                      <a:pt x="10" y="78"/>
                    </a:cubicBezTo>
                    <a:cubicBezTo>
                      <a:pt x="8" y="87"/>
                      <a:pt x="7" y="97"/>
                      <a:pt x="6" y="106"/>
                    </a:cubicBezTo>
                    <a:cubicBezTo>
                      <a:pt x="4" y="115"/>
                      <a:pt x="0" y="128"/>
                      <a:pt x="3" y="136"/>
                    </a:cubicBezTo>
                    <a:cubicBezTo>
                      <a:pt x="7" y="147"/>
                      <a:pt x="20" y="148"/>
                      <a:pt x="29" y="149"/>
                    </a:cubicBezTo>
                    <a:moveTo>
                      <a:pt x="17" y="110"/>
                    </a:moveTo>
                    <a:cubicBezTo>
                      <a:pt x="19" y="96"/>
                      <a:pt x="21" y="82"/>
                      <a:pt x="23" y="68"/>
                    </a:cubicBezTo>
                    <a:cubicBezTo>
                      <a:pt x="25" y="56"/>
                      <a:pt x="27" y="44"/>
                      <a:pt x="29" y="32"/>
                    </a:cubicBezTo>
                    <a:cubicBezTo>
                      <a:pt x="31" y="20"/>
                      <a:pt x="32" y="14"/>
                      <a:pt x="45" y="14"/>
                    </a:cubicBezTo>
                    <a:cubicBezTo>
                      <a:pt x="69" y="14"/>
                      <a:pt x="96" y="22"/>
                      <a:pt x="120" y="25"/>
                    </a:cubicBezTo>
                    <a:cubicBezTo>
                      <a:pt x="137" y="28"/>
                      <a:pt x="154" y="31"/>
                      <a:pt x="171" y="33"/>
                    </a:cubicBezTo>
                    <a:cubicBezTo>
                      <a:pt x="193" y="37"/>
                      <a:pt x="215" y="40"/>
                      <a:pt x="237" y="43"/>
                    </a:cubicBezTo>
                    <a:cubicBezTo>
                      <a:pt x="250" y="45"/>
                      <a:pt x="263" y="47"/>
                      <a:pt x="276" y="49"/>
                    </a:cubicBezTo>
                    <a:cubicBezTo>
                      <a:pt x="299" y="53"/>
                      <a:pt x="291" y="80"/>
                      <a:pt x="288" y="98"/>
                    </a:cubicBezTo>
                    <a:cubicBezTo>
                      <a:pt x="286" y="112"/>
                      <a:pt x="284" y="126"/>
                      <a:pt x="282" y="140"/>
                    </a:cubicBezTo>
                    <a:cubicBezTo>
                      <a:pt x="280" y="152"/>
                      <a:pt x="282" y="172"/>
                      <a:pt x="266" y="173"/>
                    </a:cubicBezTo>
                    <a:cubicBezTo>
                      <a:pt x="263" y="174"/>
                      <a:pt x="259" y="172"/>
                      <a:pt x="256" y="172"/>
                    </a:cubicBezTo>
                    <a:cubicBezTo>
                      <a:pt x="230" y="168"/>
                      <a:pt x="204" y="164"/>
                      <a:pt x="178" y="160"/>
                    </a:cubicBezTo>
                    <a:cubicBezTo>
                      <a:pt x="143" y="154"/>
                      <a:pt x="107" y="149"/>
                      <a:pt x="71" y="143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19" y="135"/>
                      <a:pt x="15" y="126"/>
                      <a:pt x="17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20" name="Freeform 60"/>
            <p:cNvSpPr>
              <a:spLocks noEditPoints="1"/>
            </p:cNvSpPr>
            <p:nvPr/>
          </p:nvSpPr>
          <p:spPr bwMode="auto">
            <a:xfrm>
              <a:off x="8508430" y="631331"/>
              <a:ext cx="308238" cy="325920"/>
            </a:xfrm>
            <a:custGeom>
              <a:avLst/>
              <a:gdLst>
                <a:gd name="T0" fmla="*/ 146 w 440"/>
                <a:gd name="T1" fmla="*/ 25 h 465"/>
                <a:gd name="T2" fmla="*/ 3 w 440"/>
                <a:gd name="T3" fmla="*/ 224 h 465"/>
                <a:gd name="T4" fmla="*/ 142 w 440"/>
                <a:gd name="T5" fmla="*/ 433 h 465"/>
                <a:gd name="T6" fmla="*/ 391 w 440"/>
                <a:gd name="T7" fmla="*/ 368 h 465"/>
                <a:gd name="T8" fmla="*/ 433 w 440"/>
                <a:gd name="T9" fmla="*/ 208 h 465"/>
                <a:gd name="T10" fmla="*/ 360 w 440"/>
                <a:gd name="T11" fmla="*/ 71 h 465"/>
                <a:gd name="T12" fmla="*/ 146 w 440"/>
                <a:gd name="T13" fmla="*/ 25 h 465"/>
                <a:gd name="T14" fmla="*/ 130 w 440"/>
                <a:gd name="T15" fmla="*/ 342 h 465"/>
                <a:gd name="T16" fmla="*/ 50 w 440"/>
                <a:gd name="T17" fmla="*/ 345 h 465"/>
                <a:gd name="T18" fmla="*/ 49 w 440"/>
                <a:gd name="T19" fmla="*/ 345 h 465"/>
                <a:gd name="T20" fmla="*/ 29 w 440"/>
                <a:gd name="T21" fmla="*/ 307 h 465"/>
                <a:gd name="T22" fmla="*/ 156 w 440"/>
                <a:gd name="T23" fmla="*/ 304 h 465"/>
                <a:gd name="T24" fmla="*/ 130 w 440"/>
                <a:gd name="T25" fmla="*/ 342 h 465"/>
                <a:gd name="T26" fmla="*/ 164 w 440"/>
                <a:gd name="T27" fmla="*/ 292 h 465"/>
                <a:gd name="T28" fmla="*/ 25 w 440"/>
                <a:gd name="T29" fmla="*/ 296 h 465"/>
                <a:gd name="T30" fmla="*/ 16 w 440"/>
                <a:gd name="T31" fmla="*/ 252 h 465"/>
                <a:gd name="T32" fmla="*/ 193 w 440"/>
                <a:gd name="T33" fmla="*/ 246 h 465"/>
                <a:gd name="T34" fmla="*/ 164 w 440"/>
                <a:gd name="T35" fmla="*/ 292 h 465"/>
                <a:gd name="T36" fmla="*/ 38 w 440"/>
                <a:gd name="T37" fmla="*/ 134 h 465"/>
                <a:gd name="T38" fmla="*/ 160 w 440"/>
                <a:gd name="T39" fmla="*/ 134 h 465"/>
                <a:gd name="T40" fmla="*/ 162 w 440"/>
                <a:gd name="T41" fmla="*/ 134 h 465"/>
                <a:gd name="T42" fmla="*/ 177 w 440"/>
                <a:gd name="T43" fmla="*/ 178 h 465"/>
                <a:gd name="T44" fmla="*/ 21 w 440"/>
                <a:gd name="T45" fmla="*/ 181 h 465"/>
                <a:gd name="T46" fmla="*/ 38 w 440"/>
                <a:gd name="T47" fmla="*/ 134 h 465"/>
                <a:gd name="T48" fmla="*/ 181 w 440"/>
                <a:gd name="T49" fmla="*/ 190 h 465"/>
                <a:gd name="T50" fmla="*/ 192 w 440"/>
                <a:gd name="T51" fmla="*/ 234 h 465"/>
                <a:gd name="T52" fmla="*/ 15 w 440"/>
                <a:gd name="T53" fmla="*/ 240 h 465"/>
                <a:gd name="T54" fmla="*/ 18 w 440"/>
                <a:gd name="T55" fmla="*/ 193 h 465"/>
                <a:gd name="T56" fmla="*/ 181 w 440"/>
                <a:gd name="T57" fmla="*/ 190 h 465"/>
                <a:gd name="T58" fmla="*/ 311 w 440"/>
                <a:gd name="T59" fmla="*/ 51 h 465"/>
                <a:gd name="T60" fmla="*/ 203 w 440"/>
                <a:gd name="T61" fmla="*/ 230 h 465"/>
                <a:gd name="T62" fmla="*/ 136 w 440"/>
                <a:gd name="T63" fmla="*/ 42 h 465"/>
                <a:gd name="T64" fmla="*/ 311 w 440"/>
                <a:gd name="T65" fmla="*/ 51 h 465"/>
                <a:gd name="T66" fmla="*/ 126 w 440"/>
                <a:gd name="T67" fmla="*/ 47 h 465"/>
                <a:gd name="T68" fmla="*/ 140 w 440"/>
                <a:gd name="T69" fmla="*/ 78 h 465"/>
                <a:gd name="T70" fmla="*/ 81 w 440"/>
                <a:gd name="T71" fmla="*/ 78 h 465"/>
                <a:gd name="T72" fmla="*/ 126 w 440"/>
                <a:gd name="T73" fmla="*/ 47 h 465"/>
                <a:gd name="T74" fmla="*/ 70 w 440"/>
                <a:gd name="T75" fmla="*/ 89 h 465"/>
                <a:gd name="T76" fmla="*/ 71 w 440"/>
                <a:gd name="T77" fmla="*/ 90 h 465"/>
                <a:gd name="T78" fmla="*/ 144 w 440"/>
                <a:gd name="T79" fmla="*/ 90 h 465"/>
                <a:gd name="T80" fmla="*/ 145 w 440"/>
                <a:gd name="T81" fmla="*/ 89 h 465"/>
                <a:gd name="T82" fmla="*/ 158 w 440"/>
                <a:gd name="T83" fmla="*/ 122 h 465"/>
                <a:gd name="T84" fmla="*/ 45 w 440"/>
                <a:gd name="T85" fmla="*/ 122 h 465"/>
                <a:gd name="T86" fmla="*/ 70 w 440"/>
                <a:gd name="T87" fmla="*/ 89 h 465"/>
                <a:gd name="T88" fmla="*/ 57 w 440"/>
                <a:gd name="T89" fmla="*/ 357 h 465"/>
                <a:gd name="T90" fmla="*/ 122 w 440"/>
                <a:gd name="T91" fmla="*/ 355 h 465"/>
                <a:gd name="T92" fmla="*/ 95 w 440"/>
                <a:gd name="T93" fmla="*/ 394 h 465"/>
                <a:gd name="T94" fmla="*/ 57 w 440"/>
                <a:gd name="T95" fmla="*/ 357 h 465"/>
                <a:gd name="T96" fmla="*/ 401 w 440"/>
                <a:gd name="T97" fmla="*/ 329 h 465"/>
                <a:gd name="T98" fmla="*/ 169 w 440"/>
                <a:gd name="T99" fmla="*/ 429 h 465"/>
                <a:gd name="T100" fmla="*/ 105 w 440"/>
                <a:gd name="T101" fmla="*/ 401 h 465"/>
                <a:gd name="T102" fmla="*/ 201 w 440"/>
                <a:gd name="T103" fmla="*/ 256 h 465"/>
                <a:gd name="T104" fmla="*/ 205 w 440"/>
                <a:gd name="T105" fmla="*/ 256 h 465"/>
                <a:gd name="T106" fmla="*/ 393 w 440"/>
                <a:gd name="T107" fmla="*/ 133 h 465"/>
                <a:gd name="T108" fmla="*/ 401 w 440"/>
                <a:gd name="T109" fmla="*/ 32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465">
                  <a:moveTo>
                    <a:pt x="146" y="25"/>
                  </a:moveTo>
                  <a:cubicBezTo>
                    <a:pt x="61" y="55"/>
                    <a:pt x="6" y="135"/>
                    <a:pt x="3" y="224"/>
                  </a:cubicBezTo>
                  <a:cubicBezTo>
                    <a:pt x="0" y="317"/>
                    <a:pt x="54" y="400"/>
                    <a:pt x="142" y="433"/>
                  </a:cubicBezTo>
                  <a:cubicBezTo>
                    <a:pt x="227" y="465"/>
                    <a:pt x="335" y="443"/>
                    <a:pt x="391" y="368"/>
                  </a:cubicBezTo>
                  <a:cubicBezTo>
                    <a:pt x="425" y="323"/>
                    <a:pt x="440" y="263"/>
                    <a:pt x="433" y="208"/>
                  </a:cubicBezTo>
                  <a:cubicBezTo>
                    <a:pt x="426" y="155"/>
                    <a:pt x="398" y="108"/>
                    <a:pt x="360" y="71"/>
                  </a:cubicBezTo>
                  <a:cubicBezTo>
                    <a:pt x="304" y="20"/>
                    <a:pt x="218" y="0"/>
                    <a:pt x="146" y="25"/>
                  </a:cubicBezTo>
                  <a:moveTo>
                    <a:pt x="130" y="342"/>
                  </a:moveTo>
                  <a:cubicBezTo>
                    <a:pt x="103" y="343"/>
                    <a:pt x="77" y="344"/>
                    <a:pt x="50" y="345"/>
                  </a:cubicBezTo>
                  <a:cubicBezTo>
                    <a:pt x="50" y="345"/>
                    <a:pt x="49" y="345"/>
                    <a:pt x="49" y="345"/>
                  </a:cubicBezTo>
                  <a:cubicBezTo>
                    <a:pt x="41" y="333"/>
                    <a:pt x="34" y="321"/>
                    <a:pt x="29" y="307"/>
                  </a:cubicBezTo>
                  <a:cubicBezTo>
                    <a:pt x="71" y="304"/>
                    <a:pt x="113" y="303"/>
                    <a:pt x="156" y="304"/>
                  </a:cubicBezTo>
                  <a:cubicBezTo>
                    <a:pt x="147" y="317"/>
                    <a:pt x="139" y="329"/>
                    <a:pt x="130" y="342"/>
                  </a:cubicBezTo>
                  <a:moveTo>
                    <a:pt x="164" y="292"/>
                  </a:moveTo>
                  <a:cubicBezTo>
                    <a:pt x="117" y="291"/>
                    <a:pt x="71" y="292"/>
                    <a:pt x="25" y="296"/>
                  </a:cubicBezTo>
                  <a:cubicBezTo>
                    <a:pt x="20" y="282"/>
                    <a:pt x="17" y="267"/>
                    <a:pt x="16" y="252"/>
                  </a:cubicBezTo>
                  <a:cubicBezTo>
                    <a:pt x="193" y="246"/>
                    <a:pt x="193" y="246"/>
                    <a:pt x="193" y="246"/>
                  </a:cubicBezTo>
                  <a:cubicBezTo>
                    <a:pt x="184" y="261"/>
                    <a:pt x="174" y="277"/>
                    <a:pt x="164" y="292"/>
                  </a:cubicBezTo>
                  <a:moveTo>
                    <a:pt x="38" y="134"/>
                  </a:moveTo>
                  <a:cubicBezTo>
                    <a:pt x="160" y="134"/>
                    <a:pt x="160" y="134"/>
                    <a:pt x="160" y="134"/>
                  </a:cubicBezTo>
                  <a:cubicBezTo>
                    <a:pt x="161" y="134"/>
                    <a:pt x="162" y="134"/>
                    <a:pt x="162" y="134"/>
                  </a:cubicBezTo>
                  <a:cubicBezTo>
                    <a:pt x="168" y="148"/>
                    <a:pt x="173" y="163"/>
                    <a:pt x="177" y="178"/>
                  </a:cubicBezTo>
                  <a:cubicBezTo>
                    <a:pt x="125" y="179"/>
                    <a:pt x="73" y="180"/>
                    <a:pt x="21" y="181"/>
                  </a:cubicBezTo>
                  <a:cubicBezTo>
                    <a:pt x="25" y="164"/>
                    <a:pt x="31" y="149"/>
                    <a:pt x="38" y="134"/>
                  </a:cubicBezTo>
                  <a:moveTo>
                    <a:pt x="181" y="190"/>
                  </a:moveTo>
                  <a:cubicBezTo>
                    <a:pt x="185" y="205"/>
                    <a:pt x="189" y="219"/>
                    <a:pt x="192" y="234"/>
                  </a:cubicBezTo>
                  <a:cubicBezTo>
                    <a:pt x="133" y="236"/>
                    <a:pt x="74" y="238"/>
                    <a:pt x="15" y="240"/>
                  </a:cubicBezTo>
                  <a:cubicBezTo>
                    <a:pt x="14" y="224"/>
                    <a:pt x="16" y="208"/>
                    <a:pt x="18" y="193"/>
                  </a:cubicBezTo>
                  <a:cubicBezTo>
                    <a:pt x="73" y="192"/>
                    <a:pt x="127" y="191"/>
                    <a:pt x="181" y="190"/>
                  </a:cubicBezTo>
                  <a:moveTo>
                    <a:pt x="311" y="51"/>
                  </a:moveTo>
                  <a:cubicBezTo>
                    <a:pt x="277" y="112"/>
                    <a:pt x="241" y="171"/>
                    <a:pt x="203" y="230"/>
                  </a:cubicBezTo>
                  <a:cubicBezTo>
                    <a:pt x="188" y="165"/>
                    <a:pt x="166" y="102"/>
                    <a:pt x="136" y="42"/>
                  </a:cubicBezTo>
                  <a:cubicBezTo>
                    <a:pt x="192" y="18"/>
                    <a:pt x="258" y="23"/>
                    <a:pt x="311" y="51"/>
                  </a:cubicBezTo>
                  <a:moveTo>
                    <a:pt x="126" y="47"/>
                  </a:moveTo>
                  <a:cubicBezTo>
                    <a:pt x="130" y="57"/>
                    <a:pt x="135" y="67"/>
                    <a:pt x="140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4" y="66"/>
                    <a:pt x="109" y="55"/>
                    <a:pt x="126" y="47"/>
                  </a:cubicBezTo>
                  <a:moveTo>
                    <a:pt x="70" y="89"/>
                  </a:moveTo>
                  <a:cubicBezTo>
                    <a:pt x="70" y="89"/>
                    <a:pt x="71" y="90"/>
                    <a:pt x="71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5" y="90"/>
                    <a:pt x="145" y="90"/>
                    <a:pt x="145" y="89"/>
                  </a:cubicBezTo>
                  <a:cubicBezTo>
                    <a:pt x="150" y="100"/>
                    <a:pt x="154" y="111"/>
                    <a:pt x="158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52" y="110"/>
                    <a:pt x="60" y="99"/>
                    <a:pt x="70" y="89"/>
                  </a:cubicBezTo>
                  <a:moveTo>
                    <a:pt x="57" y="357"/>
                  </a:moveTo>
                  <a:cubicBezTo>
                    <a:pt x="79" y="356"/>
                    <a:pt x="100" y="355"/>
                    <a:pt x="122" y="355"/>
                  </a:cubicBezTo>
                  <a:cubicBezTo>
                    <a:pt x="113" y="368"/>
                    <a:pt x="104" y="381"/>
                    <a:pt x="95" y="394"/>
                  </a:cubicBezTo>
                  <a:cubicBezTo>
                    <a:pt x="81" y="383"/>
                    <a:pt x="68" y="371"/>
                    <a:pt x="57" y="357"/>
                  </a:cubicBezTo>
                  <a:moveTo>
                    <a:pt x="401" y="329"/>
                  </a:moveTo>
                  <a:cubicBezTo>
                    <a:pt x="360" y="414"/>
                    <a:pt x="259" y="451"/>
                    <a:pt x="169" y="429"/>
                  </a:cubicBezTo>
                  <a:cubicBezTo>
                    <a:pt x="146" y="423"/>
                    <a:pt x="124" y="413"/>
                    <a:pt x="105" y="401"/>
                  </a:cubicBezTo>
                  <a:cubicBezTo>
                    <a:pt x="138" y="353"/>
                    <a:pt x="170" y="305"/>
                    <a:pt x="201" y="256"/>
                  </a:cubicBezTo>
                  <a:cubicBezTo>
                    <a:pt x="202" y="257"/>
                    <a:pt x="203" y="256"/>
                    <a:pt x="205" y="256"/>
                  </a:cubicBezTo>
                  <a:cubicBezTo>
                    <a:pt x="270" y="219"/>
                    <a:pt x="333" y="178"/>
                    <a:pt x="393" y="133"/>
                  </a:cubicBezTo>
                  <a:cubicBezTo>
                    <a:pt x="427" y="193"/>
                    <a:pt x="432" y="263"/>
                    <a:pt x="401" y="3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22" name="Freeform 99"/>
            <p:cNvSpPr>
              <a:spLocks noEditPoints="1"/>
            </p:cNvSpPr>
            <p:nvPr/>
          </p:nvSpPr>
          <p:spPr bwMode="auto">
            <a:xfrm rot="20242433">
              <a:off x="8052503" y="628930"/>
              <a:ext cx="421912" cy="301721"/>
            </a:xfrm>
            <a:custGeom>
              <a:avLst/>
              <a:gdLst>
                <a:gd name="T0" fmla="*/ 57 w 355"/>
                <a:gd name="T1" fmla="*/ 238 h 253"/>
                <a:gd name="T2" fmla="*/ 91 w 355"/>
                <a:gd name="T3" fmla="*/ 232 h 253"/>
                <a:gd name="T4" fmla="*/ 100 w 355"/>
                <a:gd name="T5" fmla="*/ 182 h 253"/>
                <a:gd name="T6" fmla="*/ 109 w 355"/>
                <a:gd name="T7" fmla="*/ 123 h 253"/>
                <a:gd name="T8" fmla="*/ 191 w 355"/>
                <a:gd name="T9" fmla="*/ 168 h 253"/>
                <a:gd name="T10" fmla="*/ 238 w 355"/>
                <a:gd name="T11" fmla="*/ 197 h 253"/>
                <a:gd name="T12" fmla="*/ 278 w 355"/>
                <a:gd name="T13" fmla="*/ 220 h 253"/>
                <a:gd name="T14" fmla="*/ 295 w 355"/>
                <a:gd name="T15" fmla="*/ 206 h 253"/>
                <a:gd name="T16" fmla="*/ 309 w 355"/>
                <a:gd name="T17" fmla="*/ 139 h 253"/>
                <a:gd name="T18" fmla="*/ 309 w 355"/>
                <a:gd name="T19" fmla="*/ 137 h 253"/>
                <a:gd name="T20" fmla="*/ 352 w 355"/>
                <a:gd name="T21" fmla="*/ 116 h 253"/>
                <a:gd name="T22" fmla="*/ 318 w 355"/>
                <a:gd name="T23" fmla="*/ 83 h 253"/>
                <a:gd name="T24" fmla="*/ 329 w 355"/>
                <a:gd name="T25" fmla="*/ 6 h 253"/>
                <a:gd name="T26" fmla="*/ 323 w 355"/>
                <a:gd name="T27" fmla="*/ 0 h 253"/>
                <a:gd name="T28" fmla="*/ 115 w 355"/>
                <a:gd name="T29" fmla="*/ 33 h 253"/>
                <a:gd name="T30" fmla="*/ 97 w 355"/>
                <a:gd name="T31" fmla="*/ 40 h 253"/>
                <a:gd name="T32" fmla="*/ 34 w 355"/>
                <a:gd name="T33" fmla="*/ 26 h 253"/>
                <a:gd name="T34" fmla="*/ 2 w 355"/>
                <a:gd name="T35" fmla="*/ 57 h 253"/>
                <a:gd name="T36" fmla="*/ 23 w 355"/>
                <a:gd name="T37" fmla="*/ 100 h 253"/>
                <a:gd name="T38" fmla="*/ 63 w 355"/>
                <a:gd name="T39" fmla="*/ 111 h 253"/>
                <a:gd name="T40" fmla="*/ 52 w 355"/>
                <a:gd name="T41" fmla="*/ 176 h 253"/>
                <a:gd name="T42" fmla="*/ 57 w 355"/>
                <a:gd name="T43" fmla="*/ 238 h 253"/>
                <a:gd name="T44" fmla="*/ 317 w 355"/>
                <a:gd name="T45" fmla="*/ 95 h 253"/>
                <a:gd name="T46" fmla="*/ 340 w 355"/>
                <a:gd name="T47" fmla="*/ 115 h 253"/>
                <a:gd name="T48" fmla="*/ 314 w 355"/>
                <a:gd name="T49" fmla="*/ 127 h 253"/>
                <a:gd name="T50" fmla="*/ 311 w 355"/>
                <a:gd name="T51" fmla="*/ 126 h 253"/>
                <a:gd name="T52" fmla="*/ 316 w 355"/>
                <a:gd name="T53" fmla="*/ 95 h 253"/>
                <a:gd name="T54" fmla="*/ 317 w 355"/>
                <a:gd name="T55" fmla="*/ 95 h 253"/>
                <a:gd name="T56" fmla="*/ 129 w 355"/>
                <a:gd name="T57" fmla="*/ 42 h 253"/>
                <a:gd name="T58" fmla="*/ 316 w 355"/>
                <a:gd name="T59" fmla="*/ 12 h 253"/>
                <a:gd name="T60" fmla="*/ 300 w 355"/>
                <a:gd name="T61" fmla="*/ 121 h 253"/>
                <a:gd name="T62" fmla="*/ 289 w 355"/>
                <a:gd name="T63" fmla="*/ 175 h 253"/>
                <a:gd name="T64" fmla="*/ 272 w 355"/>
                <a:gd name="T65" fmla="*/ 205 h 253"/>
                <a:gd name="T66" fmla="*/ 255 w 355"/>
                <a:gd name="T67" fmla="*/ 194 h 253"/>
                <a:gd name="T68" fmla="*/ 97 w 355"/>
                <a:gd name="T69" fmla="*/ 103 h 253"/>
                <a:gd name="T70" fmla="*/ 93 w 355"/>
                <a:gd name="T71" fmla="*/ 98 h 253"/>
                <a:gd name="T72" fmla="*/ 98 w 355"/>
                <a:gd name="T73" fmla="*/ 71 h 253"/>
                <a:gd name="T74" fmla="*/ 102 w 355"/>
                <a:gd name="T75" fmla="*/ 50 h 253"/>
                <a:gd name="T76" fmla="*/ 129 w 355"/>
                <a:gd name="T77" fmla="*/ 42 h 253"/>
                <a:gd name="T78" fmla="*/ 14 w 355"/>
                <a:gd name="T79" fmla="*/ 66 h 253"/>
                <a:gd name="T80" fmla="*/ 44 w 355"/>
                <a:gd name="T81" fmla="*/ 37 h 253"/>
                <a:gd name="T82" fmla="*/ 90 w 355"/>
                <a:gd name="T83" fmla="*/ 50 h 253"/>
                <a:gd name="T84" fmla="*/ 88 w 355"/>
                <a:gd name="T85" fmla="*/ 61 h 253"/>
                <a:gd name="T86" fmla="*/ 81 w 355"/>
                <a:gd name="T87" fmla="*/ 99 h 253"/>
                <a:gd name="T88" fmla="*/ 14 w 355"/>
                <a:gd name="T89" fmla="*/ 66 h 253"/>
                <a:gd name="T90" fmla="*/ 62 w 355"/>
                <a:gd name="T91" fmla="*/ 200 h 253"/>
                <a:gd name="T92" fmla="*/ 75 w 355"/>
                <a:gd name="T93" fmla="*/ 111 h 253"/>
                <a:gd name="T94" fmla="*/ 85 w 355"/>
                <a:gd name="T95" fmla="*/ 110 h 253"/>
                <a:gd name="T96" fmla="*/ 98 w 355"/>
                <a:gd name="T97" fmla="*/ 117 h 253"/>
                <a:gd name="T98" fmla="*/ 98 w 355"/>
                <a:gd name="T99" fmla="*/ 118 h 253"/>
                <a:gd name="T100" fmla="*/ 86 w 355"/>
                <a:gd name="T101" fmla="*/ 197 h 253"/>
                <a:gd name="T102" fmla="*/ 79 w 355"/>
                <a:gd name="T103" fmla="*/ 229 h 253"/>
                <a:gd name="T104" fmla="*/ 62 w 355"/>
                <a:gd name="T105" fmla="*/ 20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5" h="253">
                  <a:moveTo>
                    <a:pt x="57" y="238"/>
                  </a:moveTo>
                  <a:cubicBezTo>
                    <a:pt x="69" y="253"/>
                    <a:pt x="84" y="247"/>
                    <a:pt x="91" y="232"/>
                  </a:cubicBezTo>
                  <a:cubicBezTo>
                    <a:pt x="98" y="217"/>
                    <a:pt x="98" y="198"/>
                    <a:pt x="100" y="182"/>
                  </a:cubicBezTo>
                  <a:cubicBezTo>
                    <a:pt x="103" y="163"/>
                    <a:pt x="106" y="143"/>
                    <a:pt x="109" y="123"/>
                  </a:cubicBezTo>
                  <a:cubicBezTo>
                    <a:pt x="136" y="138"/>
                    <a:pt x="164" y="153"/>
                    <a:pt x="191" y="168"/>
                  </a:cubicBezTo>
                  <a:cubicBezTo>
                    <a:pt x="207" y="178"/>
                    <a:pt x="223" y="187"/>
                    <a:pt x="238" y="197"/>
                  </a:cubicBezTo>
                  <a:cubicBezTo>
                    <a:pt x="249" y="205"/>
                    <a:pt x="264" y="220"/>
                    <a:pt x="278" y="220"/>
                  </a:cubicBezTo>
                  <a:cubicBezTo>
                    <a:pt x="287" y="219"/>
                    <a:pt x="292" y="214"/>
                    <a:pt x="295" y="206"/>
                  </a:cubicBezTo>
                  <a:cubicBezTo>
                    <a:pt x="303" y="186"/>
                    <a:pt x="305" y="161"/>
                    <a:pt x="309" y="139"/>
                  </a:cubicBezTo>
                  <a:cubicBezTo>
                    <a:pt x="309" y="139"/>
                    <a:pt x="309" y="138"/>
                    <a:pt x="309" y="137"/>
                  </a:cubicBezTo>
                  <a:cubicBezTo>
                    <a:pt x="326" y="145"/>
                    <a:pt x="348" y="135"/>
                    <a:pt x="352" y="116"/>
                  </a:cubicBezTo>
                  <a:cubicBezTo>
                    <a:pt x="355" y="97"/>
                    <a:pt x="337" y="81"/>
                    <a:pt x="318" y="83"/>
                  </a:cubicBezTo>
                  <a:cubicBezTo>
                    <a:pt x="322" y="57"/>
                    <a:pt x="326" y="31"/>
                    <a:pt x="329" y="6"/>
                  </a:cubicBezTo>
                  <a:cubicBezTo>
                    <a:pt x="329" y="3"/>
                    <a:pt x="326" y="0"/>
                    <a:pt x="323" y="0"/>
                  </a:cubicBezTo>
                  <a:cubicBezTo>
                    <a:pt x="252" y="1"/>
                    <a:pt x="182" y="11"/>
                    <a:pt x="115" y="33"/>
                  </a:cubicBezTo>
                  <a:cubicBezTo>
                    <a:pt x="106" y="36"/>
                    <a:pt x="101" y="38"/>
                    <a:pt x="97" y="40"/>
                  </a:cubicBezTo>
                  <a:cubicBezTo>
                    <a:pt x="78" y="31"/>
                    <a:pt x="56" y="21"/>
                    <a:pt x="34" y="26"/>
                  </a:cubicBezTo>
                  <a:cubicBezTo>
                    <a:pt x="19" y="30"/>
                    <a:pt x="5" y="41"/>
                    <a:pt x="2" y="57"/>
                  </a:cubicBezTo>
                  <a:cubicBezTo>
                    <a:pt x="0" y="74"/>
                    <a:pt x="10" y="90"/>
                    <a:pt x="23" y="100"/>
                  </a:cubicBezTo>
                  <a:cubicBezTo>
                    <a:pt x="35" y="108"/>
                    <a:pt x="48" y="111"/>
                    <a:pt x="63" y="111"/>
                  </a:cubicBezTo>
                  <a:cubicBezTo>
                    <a:pt x="58" y="133"/>
                    <a:pt x="54" y="154"/>
                    <a:pt x="52" y="176"/>
                  </a:cubicBezTo>
                  <a:cubicBezTo>
                    <a:pt x="50" y="196"/>
                    <a:pt x="44" y="221"/>
                    <a:pt x="57" y="238"/>
                  </a:cubicBezTo>
                  <a:moveTo>
                    <a:pt x="317" y="95"/>
                  </a:moveTo>
                  <a:cubicBezTo>
                    <a:pt x="328" y="92"/>
                    <a:pt x="343" y="102"/>
                    <a:pt x="340" y="115"/>
                  </a:cubicBezTo>
                  <a:cubicBezTo>
                    <a:pt x="337" y="126"/>
                    <a:pt x="324" y="131"/>
                    <a:pt x="314" y="127"/>
                  </a:cubicBezTo>
                  <a:cubicBezTo>
                    <a:pt x="313" y="126"/>
                    <a:pt x="312" y="126"/>
                    <a:pt x="311" y="126"/>
                  </a:cubicBezTo>
                  <a:cubicBezTo>
                    <a:pt x="313" y="116"/>
                    <a:pt x="315" y="105"/>
                    <a:pt x="316" y="95"/>
                  </a:cubicBezTo>
                  <a:cubicBezTo>
                    <a:pt x="316" y="95"/>
                    <a:pt x="317" y="95"/>
                    <a:pt x="317" y="95"/>
                  </a:cubicBezTo>
                  <a:moveTo>
                    <a:pt x="129" y="42"/>
                  </a:moveTo>
                  <a:cubicBezTo>
                    <a:pt x="189" y="23"/>
                    <a:pt x="252" y="13"/>
                    <a:pt x="316" y="12"/>
                  </a:cubicBezTo>
                  <a:cubicBezTo>
                    <a:pt x="312" y="48"/>
                    <a:pt x="306" y="85"/>
                    <a:pt x="300" y="121"/>
                  </a:cubicBezTo>
                  <a:cubicBezTo>
                    <a:pt x="297" y="139"/>
                    <a:pt x="293" y="157"/>
                    <a:pt x="289" y="175"/>
                  </a:cubicBezTo>
                  <a:cubicBezTo>
                    <a:pt x="287" y="184"/>
                    <a:pt x="287" y="207"/>
                    <a:pt x="272" y="205"/>
                  </a:cubicBezTo>
                  <a:cubicBezTo>
                    <a:pt x="267" y="205"/>
                    <a:pt x="259" y="197"/>
                    <a:pt x="255" y="194"/>
                  </a:cubicBezTo>
                  <a:cubicBezTo>
                    <a:pt x="204" y="160"/>
                    <a:pt x="150" y="132"/>
                    <a:pt x="97" y="103"/>
                  </a:cubicBezTo>
                  <a:cubicBezTo>
                    <a:pt x="97" y="101"/>
                    <a:pt x="95" y="99"/>
                    <a:pt x="93" y="98"/>
                  </a:cubicBezTo>
                  <a:cubicBezTo>
                    <a:pt x="95" y="89"/>
                    <a:pt x="96" y="80"/>
                    <a:pt x="98" y="71"/>
                  </a:cubicBezTo>
                  <a:cubicBezTo>
                    <a:pt x="99" y="66"/>
                    <a:pt x="99" y="55"/>
                    <a:pt x="102" y="50"/>
                  </a:cubicBezTo>
                  <a:cubicBezTo>
                    <a:pt x="104" y="47"/>
                    <a:pt x="121" y="44"/>
                    <a:pt x="129" y="42"/>
                  </a:cubicBezTo>
                  <a:moveTo>
                    <a:pt x="14" y="66"/>
                  </a:moveTo>
                  <a:cubicBezTo>
                    <a:pt x="12" y="49"/>
                    <a:pt x="28" y="38"/>
                    <a:pt x="44" y="37"/>
                  </a:cubicBezTo>
                  <a:cubicBezTo>
                    <a:pt x="60" y="35"/>
                    <a:pt x="76" y="43"/>
                    <a:pt x="90" y="50"/>
                  </a:cubicBezTo>
                  <a:cubicBezTo>
                    <a:pt x="89" y="53"/>
                    <a:pt x="89" y="56"/>
                    <a:pt x="88" y="61"/>
                  </a:cubicBezTo>
                  <a:cubicBezTo>
                    <a:pt x="85" y="73"/>
                    <a:pt x="83" y="86"/>
                    <a:pt x="81" y="99"/>
                  </a:cubicBezTo>
                  <a:cubicBezTo>
                    <a:pt x="54" y="100"/>
                    <a:pt x="18" y="98"/>
                    <a:pt x="14" y="66"/>
                  </a:cubicBezTo>
                  <a:moveTo>
                    <a:pt x="62" y="200"/>
                  </a:moveTo>
                  <a:cubicBezTo>
                    <a:pt x="64" y="170"/>
                    <a:pt x="69" y="141"/>
                    <a:pt x="75" y="111"/>
                  </a:cubicBezTo>
                  <a:cubicBezTo>
                    <a:pt x="78" y="111"/>
                    <a:pt x="81" y="111"/>
                    <a:pt x="85" y="110"/>
                  </a:cubicBezTo>
                  <a:cubicBezTo>
                    <a:pt x="89" y="113"/>
                    <a:pt x="93" y="115"/>
                    <a:pt x="98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4" y="145"/>
                    <a:pt x="90" y="171"/>
                    <a:pt x="86" y="197"/>
                  </a:cubicBezTo>
                  <a:cubicBezTo>
                    <a:pt x="85" y="206"/>
                    <a:pt x="85" y="221"/>
                    <a:pt x="79" y="229"/>
                  </a:cubicBezTo>
                  <a:cubicBezTo>
                    <a:pt x="64" y="246"/>
                    <a:pt x="61" y="210"/>
                    <a:pt x="62" y="20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83" name="Freeform 107"/>
            <p:cNvSpPr>
              <a:spLocks noEditPoints="1"/>
            </p:cNvSpPr>
            <p:nvPr/>
          </p:nvSpPr>
          <p:spPr bwMode="auto">
            <a:xfrm rot="1051808">
              <a:off x="8438704" y="376733"/>
              <a:ext cx="356897" cy="347492"/>
            </a:xfrm>
            <a:custGeom>
              <a:avLst/>
              <a:gdLst>
                <a:gd name="T0" fmla="*/ 289 w 302"/>
                <a:gd name="T1" fmla="*/ 3 h 294"/>
                <a:gd name="T2" fmla="*/ 81 w 302"/>
                <a:gd name="T3" fmla="*/ 198 h 294"/>
                <a:gd name="T4" fmla="*/ 12 w 302"/>
                <a:gd name="T5" fmla="*/ 138 h 294"/>
                <a:gd name="T6" fmla="*/ 3 w 302"/>
                <a:gd name="T7" fmla="*/ 146 h 294"/>
                <a:gd name="T8" fmla="*/ 74 w 302"/>
                <a:gd name="T9" fmla="*/ 288 h 294"/>
                <a:gd name="T10" fmla="*/ 86 w 302"/>
                <a:gd name="T11" fmla="*/ 288 h 294"/>
                <a:gd name="T12" fmla="*/ 290 w 302"/>
                <a:gd name="T13" fmla="*/ 17 h 294"/>
                <a:gd name="T14" fmla="*/ 291 w 302"/>
                <a:gd name="T15" fmla="*/ 16 h 294"/>
                <a:gd name="T16" fmla="*/ 295 w 302"/>
                <a:gd name="T17" fmla="*/ 14 h 294"/>
                <a:gd name="T18" fmla="*/ 289 w 302"/>
                <a:gd name="T19" fmla="*/ 3 h 294"/>
                <a:gd name="T20" fmla="*/ 81 w 302"/>
                <a:gd name="T21" fmla="*/ 263 h 294"/>
                <a:gd name="T22" fmla="*/ 36 w 302"/>
                <a:gd name="T23" fmla="*/ 171 h 294"/>
                <a:gd name="T24" fmla="*/ 78 w 302"/>
                <a:gd name="T25" fmla="*/ 213 h 294"/>
                <a:gd name="T26" fmla="*/ 88 w 302"/>
                <a:gd name="T27" fmla="*/ 212 h 294"/>
                <a:gd name="T28" fmla="*/ 218 w 302"/>
                <a:gd name="T29" fmla="*/ 57 h 294"/>
                <a:gd name="T30" fmla="*/ 81 w 302"/>
                <a:gd name="T31" fmla="*/ 26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294">
                  <a:moveTo>
                    <a:pt x="289" y="3"/>
                  </a:moveTo>
                  <a:cubicBezTo>
                    <a:pt x="200" y="43"/>
                    <a:pt x="123" y="109"/>
                    <a:pt x="81" y="198"/>
                  </a:cubicBezTo>
                  <a:cubicBezTo>
                    <a:pt x="61" y="175"/>
                    <a:pt x="36" y="155"/>
                    <a:pt x="12" y="138"/>
                  </a:cubicBezTo>
                  <a:cubicBezTo>
                    <a:pt x="7" y="134"/>
                    <a:pt x="0" y="141"/>
                    <a:pt x="3" y="146"/>
                  </a:cubicBezTo>
                  <a:cubicBezTo>
                    <a:pt x="35" y="187"/>
                    <a:pt x="65" y="236"/>
                    <a:pt x="74" y="288"/>
                  </a:cubicBezTo>
                  <a:cubicBezTo>
                    <a:pt x="75" y="294"/>
                    <a:pt x="84" y="293"/>
                    <a:pt x="86" y="288"/>
                  </a:cubicBezTo>
                  <a:cubicBezTo>
                    <a:pt x="115" y="179"/>
                    <a:pt x="196" y="77"/>
                    <a:pt x="290" y="17"/>
                  </a:cubicBezTo>
                  <a:cubicBezTo>
                    <a:pt x="290" y="16"/>
                    <a:pt x="291" y="16"/>
                    <a:pt x="291" y="16"/>
                  </a:cubicBezTo>
                  <a:cubicBezTo>
                    <a:pt x="293" y="15"/>
                    <a:pt x="294" y="14"/>
                    <a:pt x="295" y="14"/>
                  </a:cubicBezTo>
                  <a:cubicBezTo>
                    <a:pt x="302" y="11"/>
                    <a:pt x="296" y="0"/>
                    <a:pt x="289" y="3"/>
                  </a:cubicBezTo>
                  <a:moveTo>
                    <a:pt x="81" y="263"/>
                  </a:moveTo>
                  <a:cubicBezTo>
                    <a:pt x="71" y="231"/>
                    <a:pt x="55" y="199"/>
                    <a:pt x="36" y="171"/>
                  </a:cubicBezTo>
                  <a:cubicBezTo>
                    <a:pt x="52" y="184"/>
                    <a:pt x="66" y="198"/>
                    <a:pt x="78" y="213"/>
                  </a:cubicBezTo>
                  <a:cubicBezTo>
                    <a:pt x="81" y="216"/>
                    <a:pt x="86" y="215"/>
                    <a:pt x="88" y="212"/>
                  </a:cubicBezTo>
                  <a:cubicBezTo>
                    <a:pt x="116" y="148"/>
                    <a:pt x="162" y="96"/>
                    <a:pt x="218" y="57"/>
                  </a:cubicBezTo>
                  <a:cubicBezTo>
                    <a:pt x="157" y="113"/>
                    <a:pt x="106" y="186"/>
                    <a:pt x="81" y="26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8831591" y="13527"/>
              <a:ext cx="347528" cy="273014"/>
              <a:chOff x="5630863" y="3070225"/>
              <a:chExt cx="903288" cy="709613"/>
            </a:xfrm>
            <a:grpFill/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630863" y="3070225"/>
                <a:ext cx="903288" cy="709613"/>
              </a:xfrm>
              <a:custGeom>
                <a:avLst/>
                <a:gdLst>
                  <a:gd name="T0" fmla="*/ 210 w 238"/>
                  <a:gd name="T1" fmla="*/ 94 h 186"/>
                  <a:gd name="T2" fmla="*/ 201 w 238"/>
                  <a:gd name="T3" fmla="*/ 64 h 186"/>
                  <a:gd name="T4" fmla="*/ 185 w 238"/>
                  <a:gd name="T5" fmla="*/ 55 h 186"/>
                  <a:gd name="T6" fmla="*/ 151 w 238"/>
                  <a:gd name="T7" fmla="*/ 6 h 186"/>
                  <a:gd name="T8" fmla="*/ 79 w 238"/>
                  <a:gd name="T9" fmla="*/ 47 h 186"/>
                  <a:gd name="T10" fmla="*/ 32 w 238"/>
                  <a:gd name="T11" fmla="*/ 98 h 186"/>
                  <a:gd name="T12" fmla="*/ 9 w 238"/>
                  <a:gd name="T13" fmla="*/ 114 h 186"/>
                  <a:gd name="T14" fmla="*/ 26 w 238"/>
                  <a:gd name="T15" fmla="*/ 160 h 186"/>
                  <a:gd name="T16" fmla="*/ 103 w 238"/>
                  <a:gd name="T17" fmla="*/ 184 h 186"/>
                  <a:gd name="T18" fmla="*/ 146 w 238"/>
                  <a:gd name="T19" fmla="*/ 184 h 186"/>
                  <a:gd name="T20" fmla="*/ 170 w 238"/>
                  <a:gd name="T21" fmla="*/ 184 h 186"/>
                  <a:gd name="T22" fmla="*/ 237 w 238"/>
                  <a:gd name="T23" fmla="*/ 133 h 186"/>
                  <a:gd name="T24" fmla="*/ 210 w 238"/>
                  <a:gd name="T25" fmla="*/ 9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186">
                    <a:moveTo>
                      <a:pt x="210" y="94"/>
                    </a:moveTo>
                    <a:cubicBezTo>
                      <a:pt x="211" y="83"/>
                      <a:pt x="208" y="73"/>
                      <a:pt x="201" y="64"/>
                    </a:cubicBezTo>
                    <a:cubicBezTo>
                      <a:pt x="196" y="58"/>
                      <a:pt x="190" y="55"/>
                      <a:pt x="185" y="55"/>
                    </a:cubicBezTo>
                    <a:cubicBezTo>
                      <a:pt x="182" y="32"/>
                      <a:pt x="173" y="11"/>
                      <a:pt x="151" y="6"/>
                    </a:cubicBezTo>
                    <a:cubicBezTo>
                      <a:pt x="125" y="0"/>
                      <a:pt x="86" y="20"/>
                      <a:pt x="79" y="47"/>
                    </a:cubicBezTo>
                    <a:cubicBezTo>
                      <a:pt x="48" y="39"/>
                      <a:pt x="22" y="69"/>
                      <a:pt x="32" y="98"/>
                    </a:cubicBezTo>
                    <a:cubicBezTo>
                      <a:pt x="22" y="99"/>
                      <a:pt x="13" y="104"/>
                      <a:pt x="9" y="114"/>
                    </a:cubicBezTo>
                    <a:cubicBezTo>
                      <a:pt x="0" y="131"/>
                      <a:pt x="12" y="150"/>
                      <a:pt x="26" y="160"/>
                    </a:cubicBezTo>
                    <a:cubicBezTo>
                      <a:pt x="47" y="174"/>
                      <a:pt x="78" y="180"/>
                      <a:pt x="103" y="184"/>
                    </a:cubicBezTo>
                    <a:cubicBezTo>
                      <a:pt x="118" y="186"/>
                      <a:pt x="132" y="186"/>
                      <a:pt x="146" y="184"/>
                    </a:cubicBezTo>
                    <a:cubicBezTo>
                      <a:pt x="154" y="184"/>
                      <a:pt x="162" y="184"/>
                      <a:pt x="170" y="184"/>
                    </a:cubicBezTo>
                    <a:cubicBezTo>
                      <a:pt x="201" y="183"/>
                      <a:pt x="238" y="169"/>
                      <a:pt x="237" y="133"/>
                    </a:cubicBezTo>
                    <a:cubicBezTo>
                      <a:pt x="237" y="114"/>
                      <a:pt x="225" y="100"/>
                      <a:pt x="210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414141"/>
                </a:solidFill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6113463" y="3341688"/>
                <a:ext cx="223838" cy="269875"/>
              </a:xfrm>
              <a:custGeom>
                <a:avLst/>
                <a:gdLst>
                  <a:gd name="T0" fmla="*/ 69 w 141"/>
                  <a:gd name="T1" fmla="*/ 170 h 170"/>
                  <a:gd name="T2" fmla="*/ 0 w 141"/>
                  <a:gd name="T3" fmla="*/ 101 h 170"/>
                  <a:gd name="T4" fmla="*/ 52 w 141"/>
                  <a:gd name="T5" fmla="*/ 101 h 170"/>
                  <a:gd name="T6" fmla="*/ 52 w 141"/>
                  <a:gd name="T7" fmla="*/ 0 h 170"/>
                  <a:gd name="T8" fmla="*/ 88 w 141"/>
                  <a:gd name="T9" fmla="*/ 0 h 170"/>
                  <a:gd name="T10" fmla="*/ 88 w 141"/>
                  <a:gd name="T11" fmla="*/ 101 h 170"/>
                  <a:gd name="T12" fmla="*/ 141 w 141"/>
                  <a:gd name="T13" fmla="*/ 101 h 170"/>
                  <a:gd name="T14" fmla="*/ 69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69" y="170"/>
                    </a:moveTo>
                    <a:lnTo>
                      <a:pt x="0" y="101"/>
                    </a:lnTo>
                    <a:lnTo>
                      <a:pt x="52" y="101"/>
                    </a:lnTo>
                    <a:lnTo>
                      <a:pt x="52" y="0"/>
                    </a:lnTo>
                    <a:lnTo>
                      <a:pt x="88" y="0"/>
                    </a:lnTo>
                    <a:lnTo>
                      <a:pt x="88" y="101"/>
                    </a:lnTo>
                    <a:lnTo>
                      <a:pt x="141" y="101"/>
                    </a:lnTo>
                    <a:lnTo>
                      <a:pt x="69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6113463" y="3341688"/>
                <a:ext cx="223838" cy="269875"/>
              </a:xfrm>
              <a:custGeom>
                <a:avLst/>
                <a:gdLst>
                  <a:gd name="T0" fmla="*/ 69 w 141"/>
                  <a:gd name="T1" fmla="*/ 170 h 170"/>
                  <a:gd name="T2" fmla="*/ 0 w 141"/>
                  <a:gd name="T3" fmla="*/ 101 h 170"/>
                  <a:gd name="T4" fmla="*/ 52 w 141"/>
                  <a:gd name="T5" fmla="*/ 101 h 170"/>
                  <a:gd name="T6" fmla="*/ 52 w 141"/>
                  <a:gd name="T7" fmla="*/ 0 h 170"/>
                  <a:gd name="T8" fmla="*/ 88 w 141"/>
                  <a:gd name="T9" fmla="*/ 0 h 170"/>
                  <a:gd name="T10" fmla="*/ 88 w 141"/>
                  <a:gd name="T11" fmla="*/ 101 h 170"/>
                  <a:gd name="T12" fmla="*/ 141 w 141"/>
                  <a:gd name="T13" fmla="*/ 101 h 170"/>
                  <a:gd name="T14" fmla="*/ 69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69" y="170"/>
                    </a:moveTo>
                    <a:lnTo>
                      <a:pt x="0" y="101"/>
                    </a:lnTo>
                    <a:lnTo>
                      <a:pt x="52" y="101"/>
                    </a:lnTo>
                    <a:lnTo>
                      <a:pt x="52" y="0"/>
                    </a:lnTo>
                    <a:lnTo>
                      <a:pt x="88" y="0"/>
                    </a:lnTo>
                    <a:lnTo>
                      <a:pt x="88" y="101"/>
                    </a:lnTo>
                    <a:lnTo>
                      <a:pt x="141" y="101"/>
                    </a:lnTo>
                    <a:lnTo>
                      <a:pt x="69" y="17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873750" y="3341688"/>
                <a:ext cx="223838" cy="269875"/>
              </a:xfrm>
              <a:custGeom>
                <a:avLst/>
                <a:gdLst>
                  <a:gd name="T0" fmla="*/ 55 w 141"/>
                  <a:gd name="T1" fmla="*/ 170 h 170"/>
                  <a:gd name="T2" fmla="*/ 55 w 141"/>
                  <a:gd name="T3" fmla="*/ 72 h 170"/>
                  <a:gd name="T4" fmla="*/ 0 w 141"/>
                  <a:gd name="T5" fmla="*/ 72 h 170"/>
                  <a:gd name="T6" fmla="*/ 72 w 141"/>
                  <a:gd name="T7" fmla="*/ 0 h 170"/>
                  <a:gd name="T8" fmla="*/ 141 w 141"/>
                  <a:gd name="T9" fmla="*/ 72 h 170"/>
                  <a:gd name="T10" fmla="*/ 89 w 141"/>
                  <a:gd name="T11" fmla="*/ 72 h 170"/>
                  <a:gd name="T12" fmla="*/ 89 w 141"/>
                  <a:gd name="T13" fmla="*/ 170 h 170"/>
                  <a:gd name="T14" fmla="*/ 55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55" y="170"/>
                    </a:moveTo>
                    <a:lnTo>
                      <a:pt x="55" y="72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141" y="72"/>
                    </a:lnTo>
                    <a:lnTo>
                      <a:pt x="89" y="72"/>
                    </a:lnTo>
                    <a:lnTo>
                      <a:pt x="89" y="170"/>
                    </a:lnTo>
                    <a:lnTo>
                      <a:pt x="55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4" name="Freeform 54"/>
              <p:cNvSpPr>
                <a:spLocks/>
              </p:cNvSpPr>
              <p:nvPr/>
            </p:nvSpPr>
            <p:spPr bwMode="auto">
              <a:xfrm>
                <a:off x="5873750" y="3341688"/>
                <a:ext cx="223838" cy="269875"/>
              </a:xfrm>
              <a:custGeom>
                <a:avLst/>
                <a:gdLst>
                  <a:gd name="T0" fmla="*/ 55 w 141"/>
                  <a:gd name="T1" fmla="*/ 170 h 170"/>
                  <a:gd name="T2" fmla="*/ 55 w 141"/>
                  <a:gd name="T3" fmla="*/ 72 h 170"/>
                  <a:gd name="T4" fmla="*/ 0 w 141"/>
                  <a:gd name="T5" fmla="*/ 72 h 170"/>
                  <a:gd name="T6" fmla="*/ 72 w 141"/>
                  <a:gd name="T7" fmla="*/ 0 h 170"/>
                  <a:gd name="T8" fmla="*/ 141 w 141"/>
                  <a:gd name="T9" fmla="*/ 72 h 170"/>
                  <a:gd name="T10" fmla="*/ 89 w 141"/>
                  <a:gd name="T11" fmla="*/ 72 h 170"/>
                  <a:gd name="T12" fmla="*/ 89 w 141"/>
                  <a:gd name="T13" fmla="*/ 170 h 170"/>
                  <a:gd name="T14" fmla="*/ 55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55" y="170"/>
                    </a:moveTo>
                    <a:lnTo>
                      <a:pt x="55" y="72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141" y="72"/>
                    </a:lnTo>
                    <a:lnTo>
                      <a:pt x="89" y="72"/>
                    </a:lnTo>
                    <a:lnTo>
                      <a:pt x="89" y="170"/>
                    </a:lnTo>
                    <a:lnTo>
                      <a:pt x="55" y="17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21084244">
              <a:off x="8014914" y="41845"/>
              <a:ext cx="497096" cy="541258"/>
              <a:chOff x="5710238" y="3014663"/>
              <a:chExt cx="768351" cy="836613"/>
            </a:xfrm>
            <a:grpFill/>
          </p:grpSpPr>
          <p:sp>
            <p:nvSpPr>
              <p:cNvPr id="96" name="Freeform 63"/>
              <p:cNvSpPr>
                <a:spLocks/>
              </p:cNvSpPr>
              <p:nvPr/>
            </p:nvSpPr>
            <p:spPr bwMode="auto">
              <a:xfrm>
                <a:off x="5716588" y="3432176"/>
                <a:ext cx="633413" cy="400050"/>
              </a:xfrm>
              <a:custGeom>
                <a:avLst/>
                <a:gdLst>
                  <a:gd name="T0" fmla="*/ 154 w 166"/>
                  <a:gd name="T1" fmla="*/ 0 h 105"/>
                  <a:gd name="T2" fmla="*/ 159 w 166"/>
                  <a:gd name="T3" fmla="*/ 4 h 105"/>
                  <a:gd name="T4" fmla="*/ 130 w 166"/>
                  <a:gd name="T5" fmla="*/ 96 h 105"/>
                  <a:gd name="T6" fmla="*/ 104 w 166"/>
                  <a:gd name="T7" fmla="*/ 104 h 105"/>
                  <a:gd name="T8" fmla="*/ 80 w 166"/>
                  <a:gd name="T9" fmla="*/ 105 h 105"/>
                  <a:gd name="T10" fmla="*/ 22 w 166"/>
                  <a:gd name="T11" fmla="*/ 86 h 105"/>
                  <a:gd name="T12" fmla="*/ 3 w 166"/>
                  <a:gd name="T13" fmla="*/ 7 h 105"/>
                  <a:gd name="T14" fmla="*/ 7 w 166"/>
                  <a:gd name="T15" fmla="*/ 2 h 105"/>
                  <a:gd name="T16" fmla="*/ 154 w 166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05">
                    <a:moveTo>
                      <a:pt x="154" y="0"/>
                    </a:moveTo>
                    <a:cubicBezTo>
                      <a:pt x="157" y="0"/>
                      <a:pt x="159" y="2"/>
                      <a:pt x="159" y="4"/>
                    </a:cubicBezTo>
                    <a:cubicBezTo>
                      <a:pt x="166" y="38"/>
                      <a:pt x="158" y="76"/>
                      <a:pt x="130" y="96"/>
                    </a:cubicBezTo>
                    <a:cubicBezTo>
                      <a:pt x="125" y="100"/>
                      <a:pt x="111" y="102"/>
                      <a:pt x="104" y="104"/>
                    </a:cubicBezTo>
                    <a:cubicBezTo>
                      <a:pt x="96" y="105"/>
                      <a:pt x="88" y="105"/>
                      <a:pt x="80" y="105"/>
                    </a:cubicBezTo>
                    <a:cubicBezTo>
                      <a:pt x="60" y="103"/>
                      <a:pt x="37" y="101"/>
                      <a:pt x="22" y="86"/>
                    </a:cubicBezTo>
                    <a:cubicBezTo>
                      <a:pt x="3" y="68"/>
                      <a:pt x="0" y="34"/>
                      <a:pt x="3" y="7"/>
                    </a:cubicBezTo>
                    <a:cubicBezTo>
                      <a:pt x="3" y="4"/>
                      <a:pt x="5" y="2"/>
                      <a:pt x="7" y="2"/>
                    </a:cubicBezTo>
                    <a:lnTo>
                      <a:pt x="15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7" name="Freeform 64"/>
              <p:cNvSpPr>
                <a:spLocks/>
              </p:cNvSpPr>
              <p:nvPr/>
            </p:nvSpPr>
            <p:spPr bwMode="auto">
              <a:xfrm>
                <a:off x="5710238" y="3417888"/>
                <a:ext cx="657225" cy="433388"/>
              </a:xfrm>
              <a:custGeom>
                <a:avLst/>
                <a:gdLst>
                  <a:gd name="T0" fmla="*/ 155 w 173"/>
                  <a:gd name="T1" fmla="*/ 7 h 114"/>
                  <a:gd name="T2" fmla="*/ 159 w 173"/>
                  <a:gd name="T3" fmla="*/ 51 h 114"/>
                  <a:gd name="T4" fmla="*/ 141 w 173"/>
                  <a:gd name="T5" fmla="*/ 88 h 114"/>
                  <a:gd name="T6" fmla="*/ 62 w 173"/>
                  <a:gd name="T7" fmla="*/ 103 h 114"/>
                  <a:gd name="T8" fmla="*/ 8 w 173"/>
                  <a:gd name="T9" fmla="*/ 41 h 114"/>
                  <a:gd name="T10" fmla="*/ 10 w 173"/>
                  <a:gd name="T11" fmla="*/ 9 h 114"/>
                  <a:gd name="T12" fmla="*/ 17 w 173"/>
                  <a:gd name="T13" fmla="*/ 9 h 114"/>
                  <a:gd name="T14" fmla="*/ 156 w 173"/>
                  <a:gd name="T15" fmla="*/ 7 h 114"/>
                  <a:gd name="T16" fmla="*/ 156 w 173"/>
                  <a:gd name="T17" fmla="*/ 1 h 114"/>
                  <a:gd name="T18" fmla="*/ 91 w 173"/>
                  <a:gd name="T19" fmla="*/ 2 h 114"/>
                  <a:gd name="T20" fmla="*/ 12 w 173"/>
                  <a:gd name="T21" fmla="*/ 3 h 114"/>
                  <a:gd name="T22" fmla="*/ 1 w 173"/>
                  <a:gd name="T23" fmla="*/ 21 h 114"/>
                  <a:gd name="T24" fmla="*/ 15 w 173"/>
                  <a:gd name="T25" fmla="*/ 85 h 114"/>
                  <a:gd name="T26" fmla="*/ 66 w 173"/>
                  <a:gd name="T27" fmla="*/ 110 h 114"/>
                  <a:gd name="T28" fmla="*/ 131 w 173"/>
                  <a:gd name="T29" fmla="*/ 104 h 114"/>
                  <a:gd name="T30" fmla="*/ 165 w 173"/>
                  <a:gd name="T31" fmla="*/ 53 h 114"/>
                  <a:gd name="T32" fmla="*/ 157 w 173"/>
                  <a:gd name="T33" fmla="*/ 1 h 114"/>
                  <a:gd name="T34" fmla="*/ 155 w 173"/>
                  <a:gd name="T35" fmla="*/ 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114">
                    <a:moveTo>
                      <a:pt x="155" y="7"/>
                    </a:moveTo>
                    <a:cubicBezTo>
                      <a:pt x="165" y="10"/>
                      <a:pt x="160" y="43"/>
                      <a:pt x="159" y="51"/>
                    </a:cubicBezTo>
                    <a:cubicBezTo>
                      <a:pt x="156" y="65"/>
                      <a:pt x="150" y="78"/>
                      <a:pt x="141" y="88"/>
                    </a:cubicBezTo>
                    <a:cubicBezTo>
                      <a:pt x="122" y="109"/>
                      <a:pt x="88" y="107"/>
                      <a:pt x="62" y="103"/>
                    </a:cubicBezTo>
                    <a:cubicBezTo>
                      <a:pt x="28" y="98"/>
                      <a:pt x="11" y="75"/>
                      <a:pt x="8" y="41"/>
                    </a:cubicBezTo>
                    <a:cubicBezTo>
                      <a:pt x="7" y="35"/>
                      <a:pt x="4" y="13"/>
                      <a:pt x="10" y="9"/>
                    </a:cubicBezTo>
                    <a:cubicBezTo>
                      <a:pt x="11" y="8"/>
                      <a:pt x="15" y="9"/>
                      <a:pt x="17" y="9"/>
                    </a:cubicBezTo>
                    <a:cubicBezTo>
                      <a:pt x="63" y="9"/>
                      <a:pt x="110" y="8"/>
                      <a:pt x="156" y="7"/>
                    </a:cubicBezTo>
                    <a:cubicBezTo>
                      <a:pt x="160" y="7"/>
                      <a:pt x="160" y="1"/>
                      <a:pt x="156" y="1"/>
                    </a:cubicBezTo>
                    <a:cubicBezTo>
                      <a:pt x="135" y="1"/>
                      <a:pt x="113" y="2"/>
                      <a:pt x="91" y="2"/>
                    </a:cubicBezTo>
                    <a:cubicBezTo>
                      <a:pt x="65" y="2"/>
                      <a:pt x="38" y="0"/>
                      <a:pt x="12" y="3"/>
                    </a:cubicBezTo>
                    <a:cubicBezTo>
                      <a:pt x="1" y="4"/>
                      <a:pt x="1" y="10"/>
                      <a:pt x="1" y="21"/>
                    </a:cubicBezTo>
                    <a:cubicBezTo>
                      <a:pt x="0" y="42"/>
                      <a:pt x="2" y="67"/>
                      <a:pt x="15" y="85"/>
                    </a:cubicBezTo>
                    <a:cubicBezTo>
                      <a:pt x="27" y="102"/>
                      <a:pt x="47" y="108"/>
                      <a:pt x="66" y="110"/>
                    </a:cubicBezTo>
                    <a:cubicBezTo>
                      <a:pt x="87" y="113"/>
                      <a:pt x="111" y="114"/>
                      <a:pt x="131" y="104"/>
                    </a:cubicBezTo>
                    <a:cubicBezTo>
                      <a:pt x="149" y="95"/>
                      <a:pt x="161" y="73"/>
                      <a:pt x="165" y="53"/>
                    </a:cubicBezTo>
                    <a:cubicBezTo>
                      <a:pt x="167" y="41"/>
                      <a:pt x="173" y="6"/>
                      <a:pt x="157" y="1"/>
                    </a:cubicBezTo>
                    <a:cubicBezTo>
                      <a:pt x="153" y="0"/>
                      <a:pt x="152" y="6"/>
                      <a:pt x="15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8" name="Freeform 65"/>
              <p:cNvSpPr>
                <a:spLocks/>
              </p:cNvSpPr>
              <p:nvPr/>
            </p:nvSpPr>
            <p:spPr bwMode="auto">
              <a:xfrm>
                <a:off x="6280151" y="3406776"/>
                <a:ext cx="198438" cy="319088"/>
              </a:xfrm>
              <a:custGeom>
                <a:avLst/>
                <a:gdLst>
                  <a:gd name="T0" fmla="*/ 26 w 52"/>
                  <a:gd name="T1" fmla="*/ 73 h 84"/>
                  <a:gd name="T2" fmla="*/ 23 w 52"/>
                  <a:gd name="T3" fmla="*/ 60 h 84"/>
                  <a:gd name="T4" fmla="*/ 29 w 52"/>
                  <a:gd name="T5" fmla="*/ 61 h 84"/>
                  <a:gd name="T6" fmla="*/ 35 w 52"/>
                  <a:gd name="T7" fmla="*/ 60 h 84"/>
                  <a:gd name="T8" fmla="*/ 45 w 52"/>
                  <a:gd name="T9" fmla="*/ 52 h 84"/>
                  <a:gd name="T10" fmla="*/ 51 w 52"/>
                  <a:gd name="T11" fmla="*/ 26 h 84"/>
                  <a:gd name="T12" fmla="*/ 13 w 52"/>
                  <a:gd name="T13" fmla="*/ 15 h 84"/>
                  <a:gd name="T14" fmla="*/ 17 w 52"/>
                  <a:gd name="T15" fmla="*/ 20 h 84"/>
                  <a:gd name="T16" fmla="*/ 44 w 52"/>
                  <a:gd name="T17" fmla="*/ 25 h 84"/>
                  <a:gd name="T18" fmla="*/ 39 w 52"/>
                  <a:gd name="T19" fmla="*/ 50 h 84"/>
                  <a:gd name="T20" fmla="*/ 10 w 52"/>
                  <a:gd name="T21" fmla="*/ 59 h 84"/>
                  <a:gd name="T22" fmla="*/ 28 w 52"/>
                  <a:gd name="T23" fmla="*/ 80 h 84"/>
                  <a:gd name="T24" fmla="*/ 26 w 52"/>
                  <a:gd name="T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4">
                    <a:moveTo>
                      <a:pt x="26" y="73"/>
                    </a:moveTo>
                    <a:cubicBezTo>
                      <a:pt x="18" y="64"/>
                      <a:pt x="17" y="60"/>
                      <a:pt x="23" y="60"/>
                    </a:cubicBezTo>
                    <a:cubicBezTo>
                      <a:pt x="25" y="60"/>
                      <a:pt x="27" y="60"/>
                      <a:pt x="29" y="61"/>
                    </a:cubicBezTo>
                    <a:cubicBezTo>
                      <a:pt x="31" y="60"/>
                      <a:pt x="33" y="60"/>
                      <a:pt x="35" y="60"/>
                    </a:cubicBezTo>
                    <a:cubicBezTo>
                      <a:pt x="39" y="58"/>
                      <a:pt x="43" y="56"/>
                      <a:pt x="45" y="52"/>
                    </a:cubicBezTo>
                    <a:cubicBezTo>
                      <a:pt x="51" y="45"/>
                      <a:pt x="52" y="35"/>
                      <a:pt x="51" y="26"/>
                    </a:cubicBezTo>
                    <a:cubicBezTo>
                      <a:pt x="47" y="8"/>
                      <a:pt x="26" y="0"/>
                      <a:pt x="13" y="15"/>
                    </a:cubicBezTo>
                    <a:cubicBezTo>
                      <a:pt x="10" y="18"/>
                      <a:pt x="15" y="23"/>
                      <a:pt x="17" y="20"/>
                    </a:cubicBezTo>
                    <a:cubicBezTo>
                      <a:pt x="26" y="10"/>
                      <a:pt x="40" y="12"/>
                      <a:pt x="44" y="25"/>
                    </a:cubicBezTo>
                    <a:cubicBezTo>
                      <a:pt x="46" y="32"/>
                      <a:pt x="45" y="45"/>
                      <a:pt x="39" y="50"/>
                    </a:cubicBezTo>
                    <a:cubicBezTo>
                      <a:pt x="30" y="57"/>
                      <a:pt x="17" y="50"/>
                      <a:pt x="10" y="59"/>
                    </a:cubicBezTo>
                    <a:cubicBezTo>
                      <a:pt x="0" y="71"/>
                      <a:pt x="15" y="84"/>
                      <a:pt x="28" y="80"/>
                    </a:cubicBezTo>
                    <a:cubicBezTo>
                      <a:pt x="32" y="78"/>
                      <a:pt x="30" y="72"/>
                      <a:pt x="2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99" name="Freeform 66"/>
              <p:cNvSpPr>
                <a:spLocks/>
              </p:cNvSpPr>
              <p:nvPr/>
            </p:nvSpPr>
            <p:spPr bwMode="auto">
              <a:xfrm>
                <a:off x="6116638" y="3543301"/>
                <a:ext cx="160338" cy="239713"/>
              </a:xfrm>
              <a:custGeom>
                <a:avLst/>
                <a:gdLst>
                  <a:gd name="T0" fmla="*/ 5 w 42"/>
                  <a:gd name="T1" fmla="*/ 62 h 63"/>
                  <a:gd name="T2" fmla="*/ 42 w 42"/>
                  <a:gd name="T3" fmla="*/ 4 h 63"/>
                  <a:gd name="T4" fmla="*/ 37 w 42"/>
                  <a:gd name="T5" fmla="*/ 4 h 63"/>
                  <a:gd name="T6" fmla="*/ 3 w 42"/>
                  <a:gd name="T7" fmla="*/ 57 h 63"/>
                  <a:gd name="T8" fmla="*/ 5 w 4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5" y="62"/>
                    </a:moveTo>
                    <a:cubicBezTo>
                      <a:pt x="28" y="52"/>
                      <a:pt x="42" y="29"/>
                      <a:pt x="42" y="4"/>
                    </a:cubicBezTo>
                    <a:cubicBezTo>
                      <a:pt x="42" y="0"/>
                      <a:pt x="37" y="0"/>
                      <a:pt x="37" y="4"/>
                    </a:cubicBezTo>
                    <a:cubicBezTo>
                      <a:pt x="37" y="27"/>
                      <a:pt x="24" y="48"/>
                      <a:pt x="3" y="57"/>
                    </a:cubicBezTo>
                    <a:cubicBezTo>
                      <a:pt x="0" y="59"/>
                      <a:pt x="2" y="63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>
                <a:off x="6246813" y="3513138"/>
                <a:ext cx="26988" cy="19050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1" name="Freeform 68"/>
              <p:cNvSpPr>
                <a:spLocks/>
              </p:cNvSpPr>
              <p:nvPr/>
            </p:nvSpPr>
            <p:spPr bwMode="auto">
              <a:xfrm>
                <a:off x="5854701" y="3238501"/>
                <a:ext cx="90488" cy="171450"/>
              </a:xfrm>
              <a:custGeom>
                <a:avLst/>
                <a:gdLst>
                  <a:gd name="T0" fmla="*/ 24 w 24"/>
                  <a:gd name="T1" fmla="*/ 41 h 45"/>
                  <a:gd name="T2" fmla="*/ 8 w 24"/>
                  <a:gd name="T3" fmla="*/ 2 h 45"/>
                  <a:gd name="T4" fmla="*/ 3 w 24"/>
                  <a:gd name="T5" fmla="*/ 7 h 45"/>
                  <a:gd name="T6" fmla="*/ 18 w 24"/>
                  <a:gd name="T7" fmla="*/ 41 h 45"/>
                  <a:gd name="T8" fmla="*/ 24 w 24"/>
                  <a:gd name="T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5">
                    <a:moveTo>
                      <a:pt x="24" y="41"/>
                    </a:moveTo>
                    <a:cubicBezTo>
                      <a:pt x="24" y="26"/>
                      <a:pt x="19" y="11"/>
                      <a:pt x="8" y="2"/>
                    </a:cubicBezTo>
                    <a:cubicBezTo>
                      <a:pt x="5" y="0"/>
                      <a:pt x="0" y="4"/>
                      <a:pt x="3" y="7"/>
                    </a:cubicBezTo>
                    <a:cubicBezTo>
                      <a:pt x="14" y="15"/>
                      <a:pt x="17" y="28"/>
                      <a:pt x="18" y="41"/>
                    </a:cubicBezTo>
                    <a:cubicBezTo>
                      <a:pt x="18" y="45"/>
                      <a:pt x="24" y="45"/>
                      <a:pt x="24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2" name="Freeform 69"/>
              <p:cNvSpPr>
                <a:spLocks/>
              </p:cNvSpPr>
              <p:nvPr/>
            </p:nvSpPr>
            <p:spPr bwMode="auto">
              <a:xfrm>
                <a:off x="5767388" y="3078163"/>
                <a:ext cx="128588" cy="195263"/>
              </a:xfrm>
              <a:custGeom>
                <a:avLst/>
                <a:gdLst>
                  <a:gd name="T0" fmla="*/ 31 w 34"/>
                  <a:gd name="T1" fmla="*/ 44 h 51"/>
                  <a:gd name="T2" fmla="*/ 14 w 34"/>
                  <a:gd name="T3" fmla="*/ 7 h 51"/>
                  <a:gd name="T4" fmla="*/ 9 w 34"/>
                  <a:gd name="T5" fmla="*/ 4 h 51"/>
                  <a:gd name="T6" fmla="*/ 26 w 34"/>
                  <a:gd name="T7" fmla="*/ 49 h 51"/>
                  <a:gd name="T8" fmla="*/ 31 w 34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1">
                    <a:moveTo>
                      <a:pt x="31" y="44"/>
                    </a:moveTo>
                    <a:cubicBezTo>
                      <a:pt x="20" y="35"/>
                      <a:pt x="6" y="22"/>
                      <a:pt x="14" y="7"/>
                    </a:cubicBezTo>
                    <a:cubicBezTo>
                      <a:pt x="16" y="3"/>
                      <a:pt x="11" y="0"/>
                      <a:pt x="9" y="4"/>
                    </a:cubicBezTo>
                    <a:cubicBezTo>
                      <a:pt x="0" y="22"/>
                      <a:pt x="14" y="37"/>
                      <a:pt x="26" y="49"/>
                    </a:cubicBezTo>
                    <a:cubicBezTo>
                      <a:pt x="29" y="51"/>
                      <a:pt x="34" y="47"/>
                      <a:pt x="31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3" name="Freeform 70"/>
              <p:cNvSpPr>
                <a:spLocks/>
              </p:cNvSpPr>
              <p:nvPr/>
            </p:nvSpPr>
            <p:spPr bwMode="auto">
              <a:xfrm>
                <a:off x="5792788" y="3033713"/>
                <a:ext cx="157163" cy="133350"/>
              </a:xfrm>
              <a:custGeom>
                <a:avLst/>
                <a:gdLst>
                  <a:gd name="T0" fmla="*/ 7 w 41"/>
                  <a:gd name="T1" fmla="*/ 19 h 35"/>
                  <a:gd name="T2" fmla="*/ 25 w 41"/>
                  <a:gd name="T3" fmla="*/ 12 h 35"/>
                  <a:gd name="T4" fmla="*/ 33 w 41"/>
                  <a:gd name="T5" fmla="*/ 18 h 35"/>
                  <a:gd name="T6" fmla="*/ 26 w 41"/>
                  <a:gd name="T7" fmla="*/ 27 h 35"/>
                  <a:gd name="T8" fmla="*/ 23 w 41"/>
                  <a:gd name="T9" fmla="*/ 32 h 35"/>
                  <a:gd name="T10" fmla="*/ 37 w 41"/>
                  <a:gd name="T11" fmla="*/ 29 h 35"/>
                  <a:gd name="T12" fmla="*/ 36 w 41"/>
                  <a:gd name="T13" fmla="*/ 12 h 35"/>
                  <a:gd name="T14" fmla="*/ 2 w 41"/>
                  <a:gd name="T15" fmla="*/ 16 h 35"/>
                  <a:gd name="T16" fmla="*/ 7 w 41"/>
                  <a:gd name="T1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7" y="19"/>
                    </a:moveTo>
                    <a:cubicBezTo>
                      <a:pt x="10" y="13"/>
                      <a:pt x="18" y="9"/>
                      <a:pt x="25" y="12"/>
                    </a:cubicBezTo>
                    <a:cubicBezTo>
                      <a:pt x="28" y="13"/>
                      <a:pt x="31" y="15"/>
                      <a:pt x="33" y="18"/>
                    </a:cubicBezTo>
                    <a:cubicBezTo>
                      <a:pt x="34" y="22"/>
                      <a:pt x="32" y="30"/>
                      <a:pt x="26" y="27"/>
                    </a:cubicBezTo>
                    <a:cubicBezTo>
                      <a:pt x="22" y="25"/>
                      <a:pt x="19" y="30"/>
                      <a:pt x="23" y="32"/>
                    </a:cubicBezTo>
                    <a:cubicBezTo>
                      <a:pt x="28" y="35"/>
                      <a:pt x="34" y="34"/>
                      <a:pt x="37" y="29"/>
                    </a:cubicBezTo>
                    <a:cubicBezTo>
                      <a:pt x="41" y="24"/>
                      <a:pt x="40" y="17"/>
                      <a:pt x="36" y="12"/>
                    </a:cubicBezTo>
                    <a:cubicBezTo>
                      <a:pt x="27" y="0"/>
                      <a:pt x="8" y="3"/>
                      <a:pt x="2" y="16"/>
                    </a:cubicBezTo>
                    <a:cubicBezTo>
                      <a:pt x="0" y="20"/>
                      <a:pt x="5" y="23"/>
                      <a:pt x="7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4" name="Freeform 71"/>
              <p:cNvSpPr>
                <a:spLocks/>
              </p:cNvSpPr>
              <p:nvPr/>
            </p:nvSpPr>
            <p:spPr bwMode="auto">
              <a:xfrm>
                <a:off x="5953126" y="3094038"/>
                <a:ext cx="149225" cy="331788"/>
              </a:xfrm>
              <a:custGeom>
                <a:avLst/>
                <a:gdLst>
                  <a:gd name="T0" fmla="*/ 17 w 39"/>
                  <a:gd name="T1" fmla="*/ 82 h 87"/>
                  <a:gd name="T2" fmla="*/ 14 w 39"/>
                  <a:gd name="T3" fmla="*/ 2 h 87"/>
                  <a:gd name="T4" fmla="*/ 9 w 39"/>
                  <a:gd name="T5" fmla="*/ 7 h 87"/>
                  <a:gd name="T6" fmla="*/ 11 w 39"/>
                  <a:gd name="T7" fmla="*/ 83 h 87"/>
                  <a:gd name="T8" fmla="*/ 17 w 39"/>
                  <a:gd name="T9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87">
                    <a:moveTo>
                      <a:pt x="17" y="82"/>
                    </a:moveTo>
                    <a:cubicBezTo>
                      <a:pt x="6" y="56"/>
                      <a:pt x="39" y="24"/>
                      <a:pt x="14" y="2"/>
                    </a:cubicBezTo>
                    <a:cubicBezTo>
                      <a:pt x="10" y="0"/>
                      <a:pt x="6" y="4"/>
                      <a:pt x="9" y="7"/>
                    </a:cubicBezTo>
                    <a:cubicBezTo>
                      <a:pt x="31" y="25"/>
                      <a:pt x="0" y="59"/>
                      <a:pt x="11" y="83"/>
                    </a:cubicBezTo>
                    <a:cubicBezTo>
                      <a:pt x="12" y="87"/>
                      <a:pt x="18" y="85"/>
                      <a:pt x="17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05" name="Freeform 72"/>
              <p:cNvSpPr>
                <a:spLocks/>
              </p:cNvSpPr>
              <p:nvPr/>
            </p:nvSpPr>
            <p:spPr bwMode="auto">
              <a:xfrm>
                <a:off x="6089651" y="3014663"/>
                <a:ext cx="152400" cy="406400"/>
              </a:xfrm>
              <a:custGeom>
                <a:avLst/>
                <a:gdLst>
                  <a:gd name="T0" fmla="*/ 9 w 40"/>
                  <a:gd name="T1" fmla="*/ 103 h 107"/>
                  <a:gd name="T2" fmla="*/ 27 w 40"/>
                  <a:gd name="T3" fmla="*/ 70 h 107"/>
                  <a:gd name="T4" fmla="*/ 37 w 40"/>
                  <a:gd name="T5" fmla="*/ 47 h 107"/>
                  <a:gd name="T6" fmla="*/ 27 w 40"/>
                  <a:gd name="T7" fmla="*/ 3 h 107"/>
                  <a:gd name="T8" fmla="*/ 21 w 40"/>
                  <a:gd name="T9" fmla="*/ 7 h 107"/>
                  <a:gd name="T10" fmla="*/ 19 w 40"/>
                  <a:gd name="T11" fmla="*/ 70 h 107"/>
                  <a:gd name="T12" fmla="*/ 2 w 40"/>
                  <a:gd name="T13" fmla="*/ 103 h 107"/>
                  <a:gd name="T14" fmla="*/ 9 w 40"/>
                  <a:gd name="T15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07">
                    <a:moveTo>
                      <a:pt x="9" y="103"/>
                    </a:moveTo>
                    <a:cubicBezTo>
                      <a:pt x="7" y="88"/>
                      <a:pt x="19" y="81"/>
                      <a:pt x="27" y="70"/>
                    </a:cubicBezTo>
                    <a:cubicBezTo>
                      <a:pt x="32" y="63"/>
                      <a:pt x="35" y="56"/>
                      <a:pt x="37" y="47"/>
                    </a:cubicBezTo>
                    <a:cubicBezTo>
                      <a:pt x="40" y="32"/>
                      <a:pt x="36" y="16"/>
                      <a:pt x="27" y="3"/>
                    </a:cubicBezTo>
                    <a:cubicBezTo>
                      <a:pt x="24" y="0"/>
                      <a:pt x="19" y="3"/>
                      <a:pt x="21" y="7"/>
                    </a:cubicBezTo>
                    <a:cubicBezTo>
                      <a:pt x="36" y="26"/>
                      <a:pt x="35" y="52"/>
                      <a:pt x="19" y="70"/>
                    </a:cubicBezTo>
                    <a:cubicBezTo>
                      <a:pt x="10" y="81"/>
                      <a:pt x="0" y="89"/>
                      <a:pt x="2" y="103"/>
                    </a:cubicBezTo>
                    <a:cubicBezTo>
                      <a:pt x="3" y="107"/>
                      <a:pt x="9" y="107"/>
                      <a:pt x="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8848416" y="332024"/>
              <a:ext cx="247214" cy="164809"/>
              <a:chOff x="5026025" y="1693863"/>
              <a:chExt cx="1004888" cy="669925"/>
            </a:xfrm>
            <a:grpFill/>
          </p:grpSpPr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5440363" y="1803401"/>
                <a:ext cx="300038" cy="412750"/>
              </a:xfrm>
              <a:custGeom>
                <a:avLst/>
                <a:gdLst>
                  <a:gd name="T0" fmla="*/ 9 w 189"/>
                  <a:gd name="T1" fmla="*/ 0 h 260"/>
                  <a:gd name="T2" fmla="*/ 0 w 189"/>
                  <a:gd name="T3" fmla="*/ 173 h 260"/>
                  <a:gd name="T4" fmla="*/ 2 w 189"/>
                  <a:gd name="T5" fmla="*/ 237 h 260"/>
                  <a:gd name="T6" fmla="*/ 12 w 189"/>
                  <a:gd name="T7" fmla="*/ 260 h 260"/>
                  <a:gd name="T8" fmla="*/ 69 w 189"/>
                  <a:gd name="T9" fmla="*/ 215 h 260"/>
                  <a:gd name="T10" fmla="*/ 189 w 189"/>
                  <a:gd name="T11" fmla="*/ 130 h 260"/>
                  <a:gd name="T12" fmla="*/ 149 w 189"/>
                  <a:gd name="T13" fmla="*/ 90 h 260"/>
                  <a:gd name="T14" fmla="*/ 9 w 189"/>
                  <a:gd name="T1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60">
                    <a:moveTo>
                      <a:pt x="9" y="0"/>
                    </a:moveTo>
                    <a:lnTo>
                      <a:pt x="0" y="173"/>
                    </a:lnTo>
                    <a:lnTo>
                      <a:pt x="2" y="237"/>
                    </a:lnTo>
                    <a:lnTo>
                      <a:pt x="12" y="260"/>
                    </a:lnTo>
                    <a:lnTo>
                      <a:pt x="69" y="215"/>
                    </a:lnTo>
                    <a:lnTo>
                      <a:pt x="189" y="130"/>
                    </a:lnTo>
                    <a:lnTo>
                      <a:pt x="149" y="9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9876B4"/>
                </a:solidFill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4" name="Freeform 61"/>
              <p:cNvSpPr>
                <a:spLocks noEditPoints="1"/>
              </p:cNvSpPr>
              <p:nvPr/>
            </p:nvSpPr>
            <p:spPr bwMode="auto">
              <a:xfrm>
                <a:off x="5026025" y="1693863"/>
                <a:ext cx="1004888" cy="669925"/>
              </a:xfrm>
              <a:custGeom>
                <a:avLst/>
                <a:gdLst>
                  <a:gd name="T0" fmla="*/ 212 w 267"/>
                  <a:gd name="T1" fmla="*/ 178 h 178"/>
                  <a:gd name="T2" fmla="*/ 56 w 267"/>
                  <a:gd name="T3" fmla="*/ 178 h 178"/>
                  <a:gd name="T4" fmla="*/ 0 w 267"/>
                  <a:gd name="T5" fmla="*/ 123 h 178"/>
                  <a:gd name="T6" fmla="*/ 0 w 267"/>
                  <a:gd name="T7" fmla="*/ 60 h 178"/>
                  <a:gd name="T8" fmla="*/ 55 w 267"/>
                  <a:gd name="T9" fmla="*/ 5 h 178"/>
                  <a:gd name="T10" fmla="*/ 216 w 267"/>
                  <a:gd name="T11" fmla="*/ 3 h 178"/>
                  <a:gd name="T12" fmla="*/ 267 w 267"/>
                  <a:gd name="T13" fmla="*/ 60 h 178"/>
                  <a:gd name="T14" fmla="*/ 267 w 267"/>
                  <a:gd name="T15" fmla="*/ 123 h 178"/>
                  <a:gd name="T16" fmla="*/ 212 w 267"/>
                  <a:gd name="T17" fmla="*/ 178 h 178"/>
                  <a:gd name="T18" fmla="*/ 148 w 267"/>
                  <a:gd name="T19" fmla="*/ 10 h 178"/>
                  <a:gd name="T20" fmla="*/ 56 w 267"/>
                  <a:gd name="T21" fmla="*/ 13 h 178"/>
                  <a:gd name="T22" fmla="*/ 8 w 267"/>
                  <a:gd name="T23" fmla="*/ 60 h 178"/>
                  <a:gd name="T24" fmla="*/ 8 w 267"/>
                  <a:gd name="T25" fmla="*/ 123 h 178"/>
                  <a:gd name="T26" fmla="*/ 56 w 267"/>
                  <a:gd name="T27" fmla="*/ 170 h 178"/>
                  <a:gd name="T28" fmla="*/ 212 w 267"/>
                  <a:gd name="T29" fmla="*/ 170 h 178"/>
                  <a:gd name="T30" fmla="*/ 259 w 267"/>
                  <a:gd name="T31" fmla="*/ 123 h 178"/>
                  <a:gd name="T32" fmla="*/ 259 w 267"/>
                  <a:gd name="T33" fmla="*/ 60 h 178"/>
                  <a:gd name="T34" fmla="*/ 216 w 267"/>
                  <a:gd name="T35" fmla="*/ 11 h 178"/>
                  <a:gd name="T36" fmla="*/ 148 w 267"/>
                  <a:gd name="T37" fmla="*/ 1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7" h="178">
                    <a:moveTo>
                      <a:pt x="212" y="178"/>
                    </a:moveTo>
                    <a:cubicBezTo>
                      <a:pt x="56" y="178"/>
                      <a:pt x="56" y="178"/>
                      <a:pt x="56" y="178"/>
                    </a:cubicBezTo>
                    <a:cubicBezTo>
                      <a:pt x="25" y="178"/>
                      <a:pt x="0" y="154"/>
                      <a:pt x="0" y="12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31"/>
                      <a:pt x="24" y="8"/>
                      <a:pt x="55" y="5"/>
                    </a:cubicBezTo>
                    <a:cubicBezTo>
                      <a:pt x="102" y="0"/>
                      <a:pt x="215" y="3"/>
                      <a:pt x="216" y="3"/>
                    </a:cubicBezTo>
                    <a:cubicBezTo>
                      <a:pt x="245" y="3"/>
                      <a:pt x="267" y="28"/>
                      <a:pt x="267" y="60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7" y="154"/>
                      <a:pt x="242" y="178"/>
                      <a:pt x="212" y="178"/>
                    </a:cubicBezTo>
                    <a:moveTo>
                      <a:pt x="148" y="10"/>
                    </a:moveTo>
                    <a:cubicBezTo>
                      <a:pt x="115" y="10"/>
                      <a:pt x="78" y="11"/>
                      <a:pt x="56" y="13"/>
                    </a:cubicBezTo>
                    <a:cubicBezTo>
                      <a:pt x="28" y="16"/>
                      <a:pt x="8" y="36"/>
                      <a:pt x="8" y="60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8" y="149"/>
                      <a:pt x="30" y="170"/>
                      <a:pt x="56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38" y="170"/>
                      <a:pt x="259" y="149"/>
                      <a:pt x="259" y="123"/>
                    </a:cubicBezTo>
                    <a:cubicBezTo>
                      <a:pt x="259" y="60"/>
                      <a:pt x="259" y="60"/>
                      <a:pt x="259" y="60"/>
                    </a:cubicBezTo>
                    <a:cubicBezTo>
                      <a:pt x="259" y="36"/>
                      <a:pt x="244" y="11"/>
                      <a:pt x="216" y="11"/>
                    </a:cubicBezTo>
                    <a:cubicBezTo>
                      <a:pt x="216" y="11"/>
                      <a:pt x="184" y="10"/>
                      <a:pt x="148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5" name="Freeform 62"/>
              <p:cNvSpPr>
                <a:spLocks/>
              </p:cNvSpPr>
              <p:nvPr/>
            </p:nvSpPr>
            <p:spPr bwMode="auto">
              <a:xfrm>
                <a:off x="5429250" y="1811338"/>
                <a:ext cx="30163" cy="404813"/>
              </a:xfrm>
              <a:custGeom>
                <a:avLst/>
                <a:gdLst>
                  <a:gd name="T0" fmla="*/ 2 w 8"/>
                  <a:gd name="T1" fmla="*/ 3 h 108"/>
                  <a:gd name="T2" fmla="*/ 1 w 8"/>
                  <a:gd name="T3" fmla="*/ 105 h 108"/>
                  <a:gd name="T4" fmla="*/ 7 w 8"/>
                  <a:gd name="T5" fmla="*/ 105 h 108"/>
                  <a:gd name="T6" fmla="*/ 8 w 8"/>
                  <a:gd name="T7" fmla="*/ 3 h 108"/>
                  <a:gd name="T8" fmla="*/ 2 w 8"/>
                  <a:gd name="T9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8">
                    <a:moveTo>
                      <a:pt x="2" y="3"/>
                    </a:moveTo>
                    <a:cubicBezTo>
                      <a:pt x="0" y="37"/>
                      <a:pt x="0" y="71"/>
                      <a:pt x="1" y="105"/>
                    </a:cubicBezTo>
                    <a:cubicBezTo>
                      <a:pt x="2" y="108"/>
                      <a:pt x="8" y="108"/>
                      <a:pt x="7" y="105"/>
                    </a:cubicBezTo>
                    <a:cubicBezTo>
                      <a:pt x="6" y="71"/>
                      <a:pt x="6" y="37"/>
                      <a:pt x="8" y="3"/>
                    </a:cubicBezTo>
                    <a:cubicBezTo>
                      <a:pt x="8" y="0"/>
                      <a:pt x="2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6" name="Freeform 63"/>
              <p:cNvSpPr>
                <a:spLocks/>
              </p:cNvSpPr>
              <p:nvPr/>
            </p:nvSpPr>
            <p:spPr bwMode="auto">
              <a:xfrm>
                <a:off x="5432425" y="1998663"/>
                <a:ext cx="323850" cy="244475"/>
              </a:xfrm>
              <a:custGeom>
                <a:avLst/>
                <a:gdLst>
                  <a:gd name="T0" fmla="*/ 3 w 86"/>
                  <a:gd name="T1" fmla="*/ 57 h 65"/>
                  <a:gd name="T2" fmla="*/ 28 w 86"/>
                  <a:gd name="T3" fmla="*/ 48 h 65"/>
                  <a:gd name="T4" fmla="*/ 83 w 86"/>
                  <a:gd name="T5" fmla="*/ 8 h 65"/>
                  <a:gd name="T6" fmla="*/ 80 w 86"/>
                  <a:gd name="T7" fmla="*/ 3 h 65"/>
                  <a:gd name="T8" fmla="*/ 7 w 86"/>
                  <a:gd name="T9" fmla="*/ 53 h 65"/>
                  <a:gd name="T10" fmla="*/ 3 w 86"/>
                  <a:gd name="T11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65">
                    <a:moveTo>
                      <a:pt x="3" y="57"/>
                    </a:moveTo>
                    <a:cubicBezTo>
                      <a:pt x="10" y="65"/>
                      <a:pt x="22" y="52"/>
                      <a:pt x="28" y="48"/>
                    </a:cubicBezTo>
                    <a:cubicBezTo>
                      <a:pt x="46" y="35"/>
                      <a:pt x="65" y="21"/>
                      <a:pt x="83" y="8"/>
                    </a:cubicBezTo>
                    <a:cubicBezTo>
                      <a:pt x="86" y="6"/>
                      <a:pt x="83" y="0"/>
                      <a:pt x="80" y="3"/>
                    </a:cubicBezTo>
                    <a:cubicBezTo>
                      <a:pt x="74" y="7"/>
                      <a:pt x="11" y="57"/>
                      <a:pt x="7" y="53"/>
                    </a:cubicBezTo>
                    <a:cubicBezTo>
                      <a:pt x="4" y="50"/>
                      <a:pt x="0" y="54"/>
                      <a:pt x="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7" name="Freeform 64"/>
              <p:cNvSpPr>
                <a:spLocks/>
              </p:cNvSpPr>
              <p:nvPr/>
            </p:nvSpPr>
            <p:spPr bwMode="auto">
              <a:xfrm>
                <a:off x="5435600" y="1800226"/>
                <a:ext cx="331788" cy="231775"/>
              </a:xfrm>
              <a:custGeom>
                <a:avLst/>
                <a:gdLst>
                  <a:gd name="T0" fmla="*/ 3 w 88"/>
                  <a:gd name="T1" fmla="*/ 7 h 62"/>
                  <a:gd name="T2" fmla="*/ 80 w 88"/>
                  <a:gd name="T3" fmla="*/ 59 h 62"/>
                  <a:gd name="T4" fmla="*/ 85 w 88"/>
                  <a:gd name="T5" fmla="*/ 55 h 62"/>
                  <a:gd name="T6" fmla="*/ 6 w 88"/>
                  <a:gd name="T7" fmla="*/ 2 h 62"/>
                  <a:gd name="T8" fmla="*/ 3 w 88"/>
                  <a:gd name="T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3" y="7"/>
                    </a:moveTo>
                    <a:cubicBezTo>
                      <a:pt x="31" y="21"/>
                      <a:pt x="56" y="40"/>
                      <a:pt x="80" y="59"/>
                    </a:cubicBezTo>
                    <a:cubicBezTo>
                      <a:pt x="83" y="62"/>
                      <a:pt x="88" y="57"/>
                      <a:pt x="85" y="55"/>
                    </a:cubicBezTo>
                    <a:cubicBezTo>
                      <a:pt x="59" y="35"/>
                      <a:pt x="35" y="16"/>
                      <a:pt x="6" y="2"/>
                    </a:cubicBezTo>
                    <a:cubicBezTo>
                      <a:pt x="3" y="0"/>
                      <a:pt x="0" y="5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8" name="Freeform 218"/>
              <p:cNvSpPr>
                <a:spLocks noEditPoints="1"/>
              </p:cNvSpPr>
              <p:nvPr/>
            </p:nvSpPr>
            <p:spPr bwMode="auto">
              <a:xfrm>
                <a:off x="5853113" y="1758951"/>
                <a:ext cx="90488" cy="77788"/>
              </a:xfrm>
              <a:custGeom>
                <a:avLst/>
                <a:gdLst>
                  <a:gd name="T0" fmla="*/ 9 w 24"/>
                  <a:gd name="T1" fmla="*/ 14 h 21"/>
                  <a:gd name="T2" fmla="*/ 9 w 24"/>
                  <a:gd name="T3" fmla="*/ 14 h 21"/>
                  <a:gd name="T4" fmla="*/ 9 w 24"/>
                  <a:gd name="T5" fmla="*/ 14 h 21"/>
                  <a:gd name="T6" fmla="*/ 7 w 24"/>
                  <a:gd name="T7" fmla="*/ 0 h 21"/>
                  <a:gd name="T8" fmla="*/ 1 w 24"/>
                  <a:gd name="T9" fmla="*/ 5 h 21"/>
                  <a:gd name="T10" fmla="*/ 6 w 24"/>
                  <a:gd name="T11" fmla="*/ 12 h 21"/>
                  <a:gd name="T12" fmla="*/ 5 w 24"/>
                  <a:gd name="T13" fmla="*/ 12 h 21"/>
                  <a:gd name="T14" fmla="*/ 6 w 24"/>
                  <a:gd name="T15" fmla="*/ 13 h 21"/>
                  <a:gd name="T16" fmla="*/ 7 w 24"/>
                  <a:gd name="T17" fmla="*/ 13 h 21"/>
                  <a:gd name="T18" fmla="*/ 8 w 24"/>
                  <a:gd name="T19" fmla="*/ 14 h 21"/>
                  <a:gd name="T20" fmla="*/ 9 w 24"/>
                  <a:gd name="T21" fmla="*/ 15 h 21"/>
                  <a:gd name="T22" fmla="*/ 9 w 24"/>
                  <a:gd name="T23" fmla="*/ 14 h 21"/>
                  <a:gd name="T24" fmla="*/ 11 w 24"/>
                  <a:gd name="T25" fmla="*/ 16 h 21"/>
                  <a:gd name="T26" fmla="*/ 12 w 24"/>
                  <a:gd name="T27" fmla="*/ 18 h 21"/>
                  <a:gd name="T28" fmla="*/ 17 w 24"/>
                  <a:gd name="T29" fmla="*/ 21 h 21"/>
                  <a:gd name="T30" fmla="*/ 20 w 24"/>
                  <a:gd name="T31" fmla="*/ 20 h 21"/>
                  <a:gd name="T32" fmla="*/ 22 w 24"/>
                  <a:gd name="T33" fmla="*/ 12 h 21"/>
                  <a:gd name="T34" fmla="*/ 9 w 24"/>
                  <a:gd name="T35" fmla="*/ 1 h 21"/>
                  <a:gd name="T36" fmla="*/ 7 w 24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1">
                    <a:moveTo>
                      <a:pt x="9" y="14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moveTo>
                      <a:pt x="7" y="0"/>
                    </a:moveTo>
                    <a:cubicBezTo>
                      <a:pt x="5" y="0"/>
                      <a:pt x="2" y="3"/>
                      <a:pt x="1" y="5"/>
                    </a:cubicBezTo>
                    <a:cubicBezTo>
                      <a:pt x="0" y="8"/>
                      <a:pt x="3" y="11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1" y="16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3" y="20"/>
                      <a:pt x="15" y="21"/>
                      <a:pt x="17" y="21"/>
                    </a:cubicBezTo>
                    <a:cubicBezTo>
                      <a:pt x="18" y="21"/>
                      <a:pt x="19" y="20"/>
                      <a:pt x="20" y="20"/>
                    </a:cubicBezTo>
                    <a:cubicBezTo>
                      <a:pt x="23" y="18"/>
                      <a:pt x="24" y="14"/>
                      <a:pt x="22" y="12"/>
                    </a:cubicBezTo>
                    <a:cubicBezTo>
                      <a:pt x="19" y="7"/>
                      <a:pt x="14" y="3"/>
                      <a:pt x="9" y="1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29" name="Freeform 219"/>
              <p:cNvSpPr>
                <a:spLocks/>
              </p:cNvSpPr>
              <p:nvPr/>
            </p:nvSpPr>
            <p:spPr bwMode="auto">
              <a:xfrm>
                <a:off x="5921375" y="1855788"/>
                <a:ext cx="68263" cy="247650"/>
              </a:xfrm>
              <a:custGeom>
                <a:avLst/>
                <a:gdLst>
                  <a:gd name="T0" fmla="*/ 7 w 18"/>
                  <a:gd name="T1" fmla="*/ 0 h 66"/>
                  <a:gd name="T2" fmla="*/ 1 w 18"/>
                  <a:gd name="T3" fmla="*/ 8 h 66"/>
                  <a:gd name="T4" fmla="*/ 3 w 18"/>
                  <a:gd name="T5" fmla="*/ 59 h 66"/>
                  <a:gd name="T6" fmla="*/ 10 w 18"/>
                  <a:gd name="T7" fmla="*/ 66 h 66"/>
                  <a:gd name="T8" fmla="*/ 15 w 18"/>
                  <a:gd name="T9" fmla="*/ 62 h 66"/>
                  <a:gd name="T10" fmla="*/ 13 w 18"/>
                  <a:gd name="T11" fmla="*/ 4 h 66"/>
                  <a:gd name="T12" fmla="*/ 7 w 18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6">
                    <a:moveTo>
                      <a:pt x="7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5" y="24"/>
                      <a:pt x="6" y="41"/>
                      <a:pt x="3" y="59"/>
                    </a:cubicBezTo>
                    <a:cubicBezTo>
                      <a:pt x="3" y="63"/>
                      <a:pt x="6" y="66"/>
                      <a:pt x="10" y="66"/>
                    </a:cubicBezTo>
                    <a:cubicBezTo>
                      <a:pt x="12" y="66"/>
                      <a:pt x="14" y="65"/>
                      <a:pt x="15" y="62"/>
                    </a:cubicBezTo>
                    <a:cubicBezTo>
                      <a:pt x="18" y="42"/>
                      <a:pt x="17" y="23"/>
                      <a:pt x="13" y="4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130" name="Freeform 220"/>
              <p:cNvSpPr>
                <a:spLocks/>
              </p:cNvSpPr>
              <p:nvPr/>
            </p:nvSpPr>
            <p:spPr bwMode="auto">
              <a:xfrm>
                <a:off x="5072063" y="2171701"/>
                <a:ext cx="60325" cy="44450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3806111" y="3852828"/>
            <a:ext cx="935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Tajuk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inovasi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6947" y="1872467"/>
            <a:ext cx="11672452" cy="2824797"/>
            <a:chOff x="3255975" y="1843439"/>
            <a:chExt cx="11672452" cy="2824797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192" name="Isosceles Triangle 191"/>
            <p:cNvSpPr/>
            <p:nvPr/>
          </p:nvSpPr>
          <p:spPr>
            <a:xfrm rot="11288441">
              <a:off x="14649652" y="2637086"/>
              <a:ext cx="278775" cy="557609"/>
            </a:xfrm>
            <a:prstGeom prst="triangle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/>
          </p:nvSpPr>
          <p:spPr>
            <a:xfrm rot="9684113">
              <a:off x="14297043" y="2021868"/>
              <a:ext cx="363832" cy="1120883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/>
          </p:nvSpPr>
          <p:spPr>
            <a:xfrm rot="11025630">
              <a:off x="3255975" y="1843439"/>
              <a:ext cx="383047" cy="602475"/>
            </a:xfrm>
            <a:prstGeom prst="triangle">
              <a:avLst/>
            </a:prstGeom>
            <a:solidFill>
              <a:srgbClr val="8115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/>
          </p:nvSpPr>
          <p:spPr>
            <a:xfrm rot="14199268">
              <a:off x="3637683" y="1774530"/>
              <a:ext cx="462767" cy="845907"/>
            </a:xfrm>
            <a:prstGeom prst="triangle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/>
          </p:nvSpPr>
          <p:spPr>
            <a:xfrm rot="19596701">
              <a:off x="13359420" y="4290885"/>
              <a:ext cx="191530" cy="377351"/>
            </a:xfrm>
            <a:prstGeom prst="triangle">
              <a:avLst/>
            </a:prstGeom>
            <a:solidFill>
              <a:srgbClr val="FEDD5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 rot="16508073">
              <a:off x="13740801" y="3885773"/>
              <a:ext cx="191530" cy="83268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81324" y="5907926"/>
            <a:ext cx="14324951" cy="3037714"/>
            <a:chOff x="793512" y="5968245"/>
            <a:chExt cx="6573939" cy="3396031"/>
          </a:xfrm>
        </p:grpSpPr>
        <p:sp>
          <p:nvSpPr>
            <p:cNvPr id="199" name="Rectangle 198"/>
            <p:cNvSpPr/>
            <p:nvPr/>
          </p:nvSpPr>
          <p:spPr>
            <a:xfrm>
              <a:off x="793512" y="5968245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98621" y="5968245"/>
              <a:ext cx="1763720" cy="72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Pernyataan</a:t>
              </a:r>
              <a:r>
                <a:rPr lang="en-US" sz="3600" dirty="0">
                  <a:latin typeface="Bebas Neue" panose="020B0606020202050201" pitchFamily="34" charset="0"/>
                </a:rPr>
                <a:t> </a:t>
              </a:r>
              <a:r>
                <a:rPr lang="en-US" sz="3600" dirty="0" err="1">
                  <a:latin typeface="Bebas Neue" panose="020B0606020202050201" pitchFamily="34" charset="0"/>
                </a:rPr>
                <a:t>masalah</a:t>
              </a:r>
              <a:endParaRPr lang="en-US" sz="3600" dirty="0">
                <a:latin typeface="Bebas Neue" panose="020B0606020202050201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7637086" y="15616595"/>
            <a:ext cx="7069190" cy="3581709"/>
            <a:chOff x="793511" y="9953434"/>
            <a:chExt cx="6573939" cy="3396031"/>
          </a:xfrm>
        </p:grpSpPr>
        <p:sp>
          <p:nvSpPr>
            <p:cNvPr id="148" name="TextBox 147"/>
            <p:cNvSpPr txBox="1"/>
            <p:nvPr/>
          </p:nvSpPr>
          <p:spPr>
            <a:xfrm>
              <a:off x="2852759" y="9953434"/>
              <a:ext cx="2455442" cy="113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Potensi</a:t>
              </a:r>
              <a:r>
                <a:rPr lang="en-US" sz="3600" dirty="0">
                  <a:latin typeface="Bebas Neue" panose="020B0606020202050201" pitchFamily="34" charset="0"/>
                </a:rPr>
                <a:t> </a:t>
              </a:r>
              <a:r>
                <a:rPr lang="en-US" sz="3600" dirty="0" err="1">
                  <a:latin typeface="Bebas Neue" panose="020B0606020202050201" pitchFamily="34" charset="0"/>
                </a:rPr>
                <a:t>komersialan</a:t>
              </a:r>
              <a:endParaRPr lang="en-US" sz="3600" dirty="0">
                <a:latin typeface="Bebas Neue" panose="020B0606020202050201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93511" y="9953434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81324" y="9171141"/>
            <a:ext cx="5232558" cy="6219953"/>
            <a:chOff x="7789749" y="5930979"/>
            <a:chExt cx="6573939" cy="3396031"/>
          </a:xfrm>
        </p:grpSpPr>
        <p:sp>
          <p:nvSpPr>
            <p:cNvPr id="209" name="TextBox 208"/>
            <p:cNvSpPr txBox="1"/>
            <p:nvPr/>
          </p:nvSpPr>
          <p:spPr>
            <a:xfrm>
              <a:off x="9887011" y="5930979"/>
              <a:ext cx="2379415" cy="352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objektif</a:t>
              </a:r>
              <a:endParaRPr lang="en-US" sz="3600" dirty="0">
                <a:latin typeface="Bebas Neue" panose="020B0606020202050201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789749" y="5930979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5894416" y="9179610"/>
            <a:ext cx="8811859" cy="2860134"/>
            <a:chOff x="7934102" y="9904551"/>
            <a:chExt cx="6573939" cy="3396031"/>
          </a:xfrm>
        </p:grpSpPr>
        <p:sp>
          <p:nvSpPr>
            <p:cNvPr id="147" name="TextBox 146"/>
            <p:cNvSpPr txBox="1"/>
            <p:nvPr/>
          </p:nvSpPr>
          <p:spPr>
            <a:xfrm>
              <a:off x="9993350" y="9904551"/>
              <a:ext cx="2455442" cy="767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teknik</a:t>
              </a:r>
              <a:endParaRPr lang="en-US" sz="3600" dirty="0">
                <a:latin typeface="Bebas Neue" panose="020B0606020202050201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934102" y="9904551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81324" y="15616595"/>
            <a:ext cx="6994329" cy="3581709"/>
            <a:chOff x="706516" y="14200772"/>
            <a:chExt cx="6573939" cy="3396031"/>
          </a:xfrm>
        </p:grpSpPr>
        <p:sp>
          <p:nvSpPr>
            <p:cNvPr id="149" name="TextBox 148"/>
            <p:cNvSpPr txBox="1"/>
            <p:nvPr/>
          </p:nvSpPr>
          <p:spPr>
            <a:xfrm>
              <a:off x="1649285" y="14200772"/>
              <a:ext cx="4688400" cy="61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Impak</a:t>
              </a:r>
              <a:r>
                <a:rPr lang="en-US" sz="3600" dirty="0">
                  <a:latin typeface="Bebas Neue" panose="020B0606020202050201" pitchFamily="34" charset="0"/>
                </a:rPr>
                <a:t> (</a:t>
              </a:r>
              <a:r>
                <a:rPr lang="en-US" sz="3600" dirty="0" err="1">
                  <a:latin typeface="Bebas Neue" panose="020B0606020202050201" pitchFamily="34" charset="0"/>
                </a:rPr>
                <a:t>pra</a:t>
              </a:r>
              <a:r>
                <a:rPr lang="en-US" sz="3600" dirty="0">
                  <a:latin typeface="Bebas Neue" panose="020B0606020202050201" pitchFamily="34" charset="0"/>
                </a:rPr>
                <a:t> &amp; </a:t>
              </a:r>
              <a:r>
                <a:rPr lang="en-US" sz="3600" dirty="0" err="1">
                  <a:latin typeface="Bebas Neue" panose="020B0606020202050201" pitchFamily="34" charset="0"/>
                </a:rPr>
                <a:t>pasca</a:t>
              </a:r>
              <a:r>
                <a:rPr lang="en-US" sz="3600" dirty="0">
                  <a:latin typeface="Bebas Neue" panose="020B0606020202050201" pitchFamily="34" charset="0"/>
                </a:rPr>
                <a:t>)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706516" y="14200772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894416" y="12265245"/>
            <a:ext cx="8811859" cy="3125849"/>
            <a:chOff x="8214131" y="14223409"/>
            <a:chExt cx="6573939" cy="3396031"/>
          </a:xfrm>
        </p:grpSpPr>
        <p:sp>
          <p:nvSpPr>
            <p:cNvPr id="150" name="TextBox 149"/>
            <p:cNvSpPr txBox="1"/>
            <p:nvPr/>
          </p:nvSpPr>
          <p:spPr>
            <a:xfrm>
              <a:off x="10273379" y="14223409"/>
              <a:ext cx="2455442" cy="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ebas Neue" panose="020B0606020202050201" pitchFamily="34" charset="0"/>
                </a:rPr>
                <a:t>keunikan</a:t>
              </a:r>
              <a:endParaRPr lang="en-US" sz="3600" dirty="0">
                <a:latin typeface="Bebas Neue" panose="020B0606020202050201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8214131" y="14223409"/>
              <a:ext cx="6573939" cy="3396031"/>
            </a:xfrm>
            <a:prstGeom prst="rect">
              <a:avLst/>
            </a:prstGeom>
            <a:noFill/>
            <a:ln w="92075" cap="sq" cmpd="thickThin">
              <a:solidFill>
                <a:srgbClr val="414141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TextBox 257"/>
          <p:cNvSpPr txBox="1"/>
          <p:nvPr/>
        </p:nvSpPr>
        <p:spPr>
          <a:xfrm>
            <a:off x="3614133" y="19722092"/>
            <a:ext cx="7859334" cy="54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Nama </a:t>
            </a:r>
            <a:r>
              <a:rPr lang="en-US" dirty="0" err="1">
                <a:solidFill>
                  <a:schemeClr val="bg1"/>
                </a:solidFill>
                <a:latin typeface="Bebas Neue" panose="020B0606020202050201" pitchFamily="34" charset="0"/>
              </a:rPr>
              <a:t>pempamer</a:t>
            </a:r>
            <a:endParaRPr lang="en-US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-76620" y="19359351"/>
            <a:ext cx="3284222" cy="2035689"/>
            <a:chOff x="-23119" y="-26430"/>
            <a:chExt cx="1616836" cy="1002178"/>
          </a:xfrm>
          <a:solidFill>
            <a:schemeClr val="bg1"/>
          </a:solidFill>
        </p:grpSpPr>
        <p:sp>
          <p:nvSpPr>
            <p:cNvPr id="262" name="Freeform 261"/>
            <p:cNvSpPr>
              <a:spLocks noEditPoints="1"/>
            </p:cNvSpPr>
            <p:nvPr/>
          </p:nvSpPr>
          <p:spPr bwMode="auto">
            <a:xfrm rot="21441266">
              <a:off x="5706" y="506343"/>
              <a:ext cx="551330" cy="452082"/>
            </a:xfrm>
            <a:custGeom>
              <a:avLst/>
              <a:gdLst>
                <a:gd name="T0" fmla="*/ 565 w 573"/>
                <a:gd name="T1" fmla="*/ 408 h 470"/>
                <a:gd name="T2" fmla="*/ 501 w 573"/>
                <a:gd name="T3" fmla="*/ 406 h 470"/>
                <a:gd name="T4" fmla="*/ 493 w 573"/>
                <a:gd name="T5" fmla="*/ 308 h 470"/>
                <a:gd name="T6" fmla="*/ 436 w 573"/>
                <a:gd name="T7" fmla="*/ 314 h 470"/>
                <a:gd name="T8" fmla="*/ 438 w 573"/>
                <a:gd name="T9" fmla="*/ 407 h 470"/>
                <a:gd name="T10" fmla="*/ 397 w 573"/>
                <a:gd name="T11" fmla="*/ 406 h 470"/>
                <a:gd name="T12" fmla="*/ 388 w 573"/>
                <a:gd name="T13" fmla="*/ 87 h 470"/>
                <a:gd name="T14" fmla="*/ 331 w 573"/>
                <a:gd name="T15" fmla="*/ 93 h 470"/>
                <a:gd name="T16" fmla="*/ 334 w 573"/>
                <a:gd name="T17" fmla="*/ 407 h 470"/>
                <a:gd name="T18" fmla="*/ 292 w 573"/>
                <a:gd name="T19" fmla="*/ 406 h 470"/>
                <a:gd name="T20" fmla="*/ 283 w 573"/>
                <a:gd name="T21" fmla="*/ 157 h 470"/>
                <a:gd name="T22" fmla="*/ 226 w 573"/>
                <a:gd name="T23" fmla="*/ 163 h 470"/>
                <a:gd name="T24" fmla="*/ 187 w 573"/>
                <a:gd name="T25" fmla="*/ 406 h 470"/>
                <a:gd name="T26" fmla="*/ 179 w 573"/>
                <a:gd name="T27" fmla="*/ 250 h 470"/>
                <a:gd name="T28" fmla="*/ 122 w 573"/>
                <a:gd name="T29" fmla="*/ 256 h 470"/>
                <a:gd name="T30" fmla="*/ 65 w 573"/>
                <a:gd name="T31" fmla="*/ 405 h 470"/>
                <a:gd name="T32" fmla="*/ 77 w 573"/>
                <a:gd name="T33" fmla="*/ 336 h 470"/>
                <a:gd name="T34" fmla="*/ 64 w 573"/>
                <a:gd name="T35" fmla="*/ 324 h 470"/>
                <a:gd name="T36" fmla="*/ 77 w 573"/>
                <a:gd name="T37" fmla="*/ 241 h 470"/>
                <a:gd name="T38" fmla="*/ 64 w 573"/>
                <a:gd name="T39" fmla="*/ 229 h 470"/>
                <a:gd name="T40" fmla="*/ 75 w 573"/>
                <a:gd name="T41" fmla="*/ 145 h 470"/>
                <a:gd name="T42" fmla="*/ 63 w 573"/>
                <a:gd name="T43" fmla="*/ 133 h 470"/>
                <a:gd name="T44" fmla="*/ 77 w 573"/>
                <a:gd name="T45" fmla="*/ 50 h 470"/>
                <a:gd name="T46" fmla="*/ 61 w 573"/>
                <a:gd name="T47" fmla="*/ 38 h 470"/>
                <a:gd name="T48" fmla="*/ 48 w 573"/>
                <a:gd name="T49" fmla="*/ 8 h 470"/>
                <a:gd name="T50" fmla="*/ 43 w 573"/>
                <a:gd name="T51" fmla="*/ 38 h 470"/>
                <a:gd name="T52" fmla="*/ 49 w 573"/>
                <a:gd name="T53" fmla="*/ 50 h 470"/>
                <a:gd name="T54" fmla="*/ 47 w 573"/>
                <a:gd name="T55" fmla="*/ 133 h 470"/>
                <a:gd name="T56" fmla="*/ 51 w 573"/>
                <a:gd name="T57" fmla="*/ 145 h 470"/>
                <a:gd name="T58" fmla="*/ 43 w 573"/>
                <a:gd name="T59" fmla="*/ 229 h 470"/>
                <a:gd name="T60" fmla="*/ 52 w 573"/>
                <a:gd name="T61" fmla="*/ 241 h 470"/>
                <a:gd name="T62" fmla="*/ 43 w 573"/>
                <a:gd name="T63" fmla="*/ 324 h 470"/>
                <a:gd name="T64" fmla="*/ 52 w 573"/>
                <a:gd name="T65" fmla="*/ 336 h 470"/>
                <a:gd name="T66" fmla="*/ 7 w 573"/>
                <a:gd name="T67" fmla="*/ 405 h 470"/>
                <a:gd name="T68" fmla="*/ 54 w 573"/>
                <a:gd name="T69" fmla="*/ 417 h 470"/>
                <a:gd name="T70" fmla="*/ 67 w 573"/>
                <a:gd name="T71" fmla="*/ 462 h 470"/>
                <a:gd name="T72" fmla="*/ 565 w 573"/>
                <a:gd name="T73" fmla="*/ 420 h 470"/>
                <a:gd name="T74" fmla="*/ 487 w 573"/>
                <a:gd name="T75" fmla="*/ 320 h 470"/>
                <a:gd name="T76" fmla="*/ 489 w 573"/>
                <a:gd name="T77" fmla="*/ 408 h 470"/>
                <a:gd name="T78" fmla="*/ 450 w 573"/>
                <a:gd name="T79" fmla="*/ 406 h 470"/>
                <a:gd name="T80" fmla="*/ 343 w 573"/>
                <a:gd name="T81" fmla="*/ 99 h 470"/>
                <a:gd name="T82" fmla="*/ 385 w 573"/>
                <a:gd name="T83" fmla="*/ 406 h 470"/>
                <a:gd name="T84" fmla="*/ 345 w 573"/>
                <a:gd name="T85" fmla="*/ 407 h 470"/>
                <a:gd name="T86" fmla="*/ 343 w 573"/>
                <a:gd name="T87" fmla="*/ 99 h 470"/>
                <a:gd name="T88" fmla="*/ 278 w 573"/>
                <a:gd name="T89" fmla="*/ 169 h 470"/>
                <a:gd name="T90" fmla="*/ 280 w 573"/>
                <a:gd name="T91" fmla="*/ 406 h 470"/>
                <a:gd name="T92" fmla="*/ 241 w 573"/>
                <a:gd name="T93" fmla="*/ 406 h 470"/>
                <a:gd name="T94" fmla="*/ 134 w 573"/>
                <a:gd name="T95" fmla="*/ 262 h 470"/>
                <a:gd name="T96" fmla="*/ 175 w 573"/>
                <a:gd name="T97" fmla="*/ 406 h 470"/>
                <a:gd name="T98" fmla="*/ 134 w 573"/>
                <a:gd name="T99" fmla="*/ 26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3" h="470">
                  <a:moveTo>
                    <a:pt x="565" y="420"/>
                  </a:moveTo>
                  <a:cubicBezTo>
                    <a:pt x="573" y="420"/>
                    <a:pt x="573" y="408"/>
                    <a:pt x="565" y="408"/>
                  </a:cubicBezTo>
                  <a:cubicBezTo>
                    <a:pt x="544" y="408"/>
                    <a:pt x="522" y="408"/>
                    <a:pt x="501" y="408"/>
                  </a:cubicBezTo>
                  <a:cubicBezTo>
                    <a:pt x="501" y="407"/>
                    <a:pt x="501" y="407"/>
                    <a:pt x="501" y="406"/>
                  </a:cubicBezTo>
                  <a:cubicBezTo>
                    <a:pt x="501" y="376"/>
                    <a:pt x="501" y="345"/>
                    <a:pt x="499" y="314"/>
                  </a:cubicBezTo>
                  <a:cubicBezTo>
                    <a:pt x="498" y="311"/>
                    <a:pt x="496" y="308"/>
                    <a:pt x="493" y="308"/>
                  </a:cubicBezTo>
                  <a:cubicBezTo>
                    <a:pt x="442" y="308"/>
                    <a:pt x="442" y="308"/>
                    <a:pt x="442" y="308"/>
                  </a:cubicBezTo>
                  <a:cubicBezTo>
                    <a:pt x="439" y="308"/>
                    <a:pt x="435" y="311"/>
                    <a:pt x="436" y="314"/>
                  </a:cubicBezTo>
                  <a:cubicBezTo>
                    <a:pt x="438" y="345"/>
                    <a:pt x="438" y="376"/>
                    <a:pt x="438" y="406"/>
                  </a:cubicBezTo>
                  <a:cubicBezTo>
                    <a:pt x="438" y="407"/>
                    <a:pt x="438" y="407"/>
                    <a:pt x="438" y="407"/>
                  </a:cubicBezTo>
                  <a:cubicBezTo>
                    <a:pt x="424" y="407"/>
                    <a:pt x="410" y="407"/>
                    <a:pt x="397" y="407"/>
                  </a:cubicBezTo>
                  <a:cubicBezTo>
                    <a:pt x="397" y="407"/>
                    <a:pt x="397" y="407"/>
                    <a:pt x="397" y="406"/>
                  </a:cubicBezTo>
                  <a:cubicBezTo>
                    <a:pt x="397" y="302"/>
                    <a:pt x="399" y="197"/>
                    <a:pt x="394" y="93"/>
                  </a:cubicBezTo>
                  <a:cubicBezTo>
                    <a:pt x="394" y="90"/>
                    <a:pt x="391" y="87"/>
                    <a:pt x="388" y="87"/>
                  </a:cubicBezTo>
                  <a:cubicBezTo>
                    <a:pt x="337" y="87"/>
                    <a:pt x="337" y="87"/>
                    <a:pt x="337" y="87"/>
                  </a:cubicBezTo>
                  <a:cubicBezTo>
                    <a:pt x="334" y="87"/>
                    <a:pt x="331" y="90"/>
                    <a:pt x="331" y="93"/>
                  </a:cubicBezTo>
                  <a:cubicBezTo>
                    <a:pt x="336" y="197"/>
                    <a:pt x="334" y="302"/>
                    <a:pt x="334" y="406"/>
                  </a:cubicBezTo>
                  <a:cubicBezTo>
                    <a:pt x="334" y="406"/>
                    <a:pt x="334" y="407"/>
                    <a:pt x="334" y="407"/>
                  </a:cubicBezTo>
                  <a:cubicBezTo>
                    <a:pt x="320" y="407"/>
                    <a:pt x="306" y="407"/>
                    <a:pt x="292" y="407"/>
                  </a:cubicBezTo>
                  <a:cubicBezTo>
                    <a:pt x="292" y="406"/>
                    <a:pt x="292" y="406"/>
                    <a:pt x="292" y="406"/>
                  </a:cubicBezTo>
                  <a:cubicBezTo>
                    <a:pt x="292" y="325"/>
                    <a:pt x="294" y="244"/>
                    <a:pt x="289" y="163"/>
                  </a:cubicBezTo>
                  <a:cubicBezTo>
                    <a:pt x="289" y="160"/>
                    <a:pt x="287" y="157"/>
                    <a:pt x="283" y="157"/>
                  </a:cubicBezTo>
                  <a:cubicBezTo>
                    <a:pt x="232" y="157"/>
                    <a:pt x="232" y="157"/>
                    <a:pt x="232" y="157"/>
                  </a:cubicBezTo>
                  <a:cubicBezTo>
                    <a:pt x="229" y="157"/>
                    <a:pt x="226" y="160"/>
                    <a:pt x="226" y="163"/>
                  </a:cubicBezTo>
                  <a:cubicBezTo>
                    <a:pt x="231" y="244"/>
                    <a:pt x="229" y="325"/>
                    <a:pt x="229" y="406"/>
                  </a:cubicBezTo>
                  <a:cubicBezTo>
                    <a:pt x="215" y="406"/>
                    <a:pt x="201" y="406"/>
                    <a:pt x="187" y="406"/>
                  </a:cubicBezTo>
                  <a:cubicBezTo>
                    <a:pt x="187" y="356"/>
                    <a:pt x="187" y="306"/>
                    <a:pt x="185" y="256"/>
                  </a:cubicBezTo>
                  <a:cubicBezTo>
                    <a:pt x="185" y="253"/>
                    <a:pt x="182" y="250"/>
                    <a:pt x="179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25" y="250"/>
                    <a:pt x="121" y="253"/>
                    <a:pt x="122" y="256"/>
                  </a:cubicBezTo>
                  <a:cubicBezTo>
                    <a:pt x="124" y="306"/>
                    <a:pt x="124" y="356"/>
                    <a:pt x="124" y="406"/>
                  </a:cubicBezTo>
                  <a:cubicBezTo>
                    <a:pt x="105" y="406"/>
                    <a:pt x="85" y="405"/>
                    <a:pt x="65" y="405"/>
                  </a:cubicBezTo>
                  <a:cubicBezTo>
                    <a:pt x="65" y="382"/>
                    <a:pt x="65" y="359"/>
                    <a:pt x="64" y="336"/>
                  </a:cubicBezTo>
                  <a:cubicBezTo>
                    <a:pt x="77" y="336"/>
                    <a:pt x="77" y="336"/>
                    <a:pt x="77" y="336"/>
                  </a:cubicBezTo>
                  <a:cubicBezTo>
                    <a:pt x="84" y="336"/>
                    <a:pt x="84" y="324"/>
                    <a:pt x="77" y="324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4" y="296"/>
                    <a:pt x="64" y="269"/>
                    <a:pt x="64" y="241"/>
                  </a:cubicBezTo>
                  <a:cubicBezTo>
                    <a:pt x="77" y="241"/>
                    <a:pt x="77" y="241"/>
                    <a:pt x="77" y="241"/>
                  </a:cubicBezTo>
                  <a:cubicBezTo>
                    <a:pt x="84" y="241"/>
                    <a:pt x="84" y="229"/>
                    <a:pt x="77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3" y="201"/>
                    <a:pt x="63" y="173"/>
                    <a:pt x="63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82" y="145"/>
                    <a:pt x="82" y="133"/>
                    <a:pt x="75" y="133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2" y="106"/>
                    <a:pt x="62" y="78"/>
                    <a:pt x="61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84" y="50"/>
                    <a:pt x="84" y="38"/>
                    <a:pt x="77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28"/>
                    <a:pt x="61" y="18"/>
                    <a:pt x="60" y="8"/>
                  </a:cubicBezTo>
                  <a:cubicBezTo>
                    <a:pt x="60" y="0"/>
                    <a:pt x="48" y="0"/>
                    <a:pt x="48" y="8"/>
                  </a:cubicBezTo>
                  <a:cubicBezTo>
                    <a:pt x="49" y="18"/>
                    <a:pt x="49" y="28"/>
                    <a:pt x="49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5" y="38"/>
                    <a:pt x="35" y="50"/>
                    <a:pt x="43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78"/>
                    <a:pt x="50" y="106"/>
                    <a:pt x="51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9" y="133"/>
                    <a:pt x="39" y="145"/>
                    <a:pt x="47" y="145"/>
                  </a:cubicBezTo>
                  <a:cubicBezTo>
                    <a:pt x="51" y="145"/>
                    <a:pt x="51" y="145"/>
                    <a:pt x="51" y="145"/>
                  </a:cubicBezTo>
                  <a:cubicBezTo>
                    <a:pt x="51" y="173"/>
                    <a:pt x="51" y="201"/>
                    <a:pt x="52" y="229"/>
                  </a:cubicBezTo>
                  <a:cubicBezTo>
                    <a:pt x="43" y="229"/>
                    <a:pt x="43" y="229"/>
                    <a:pt x="43" y="229"/>
                  </a:cubicBezTo>
                  <a:cubicBezTo>
                    <a:pt x="35" y="229"/>
                    <a:pt x="35" y="241"/>
                    <a:pt x="43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69"/>
                    <a:pt x="52" y="296"/>
                    <a:pt x="52" y="324"/>
                  </a:cubicBezTo>
                  <a:cubicBezTo>
                    <a:pt x="43" y="324"/>
                    <a:pt x="43" y="324"/>
                    <a:pt x="43" y="324"/>
                  </a:cubicBezTo>
                  <a:cubicBezTo>
                    <a:pt x="35" y="324"/>
                    <a:pt x="35" y="336"/>
                    <a:pt x="43" y="336"/>
                  </a:cubicBezTo>
                  <a:cubicBezTo>
                    <a:pt x="52" y="336"/>
                    <a:pt x="52" y="336"/>
                    <a:pt x="52" y="336"/>
                  </a:cubicBezTo>
                  <a:cubicBezTo>
                    <a:pt x="53" y="359"/>
                    <a:pt x="53" y="382"/>
                    <a:pt x="53" y="405"/>
                  </a:cubicBezTo>
                  <a:cubicBezTo>
                    <a:pt x="38" y="405"/>
                    <a:pt x="23" y="405"/>
                    <a:pt x="7" y="405"/>
                  </a:cubicBezTo>
                  <a:cubicBezTo>
                    <a:pt x="0" y="405"/>
                    <a:pt x="0" y="417"/>
                    <a:pt x="7" y="417"/>
                  </a:cubicBezTo>
                  <a:cubicBezTo>
                    <a:pt x="23" y="417"/>
                    <a:pt x="38" y="417"/>
                    <a:pt x="54" y="417"/>
                  </a:cubicBezTo>
                  <a:cubicBezTo>
                    <a:pt x="54" y="432"/>
                    <a:pt x="54" y="447"/>
                    <a:pt x="55" y="462"/>
                  </a:cubicBezTo>
                  <a:cubicBezTo>
                    <a:pt x="55" y="470"/>
                    <a:pt x="67" y="470"/>
                    <a:pt x="67" y="462"/>
                  </a:cubicBezTo>
                  <a:cubicBezTo>
                    <a:pt x="66" y="447"/>
                    <a:pt x="66" y="432"/>
                    <a:pt x="66" y="417"/>
                  </a:cubicBezTo>
                  <a:cubicBezTo>
                    <a:pt x="232" y="418"/>
                    <a:pt x="399" y="419"/>
                    <a:pt x="565" y="420"/>
                  </a:cubicBezTo>
                  <a:moveTo>
                    <a:pt x="448" y="320"/>
                  </a:moveTo>
                  <a:cubicBezTo>
                    <a:pt x="487" y="320"/>
                    <a:pt x="487" y="320"/>
                    <a:pt x="487" y="320"/>
                  </a:cubicBezTo>
                  <a:cubicBezTo>
                    <a:pt x="489" y="349"/>
                    <a:pt x="489" y="378"/>
                    <a:pt x="489" y="406"/>
                  </a:cubicBezTo>
                  <a:cubicBezTo>
                    <a:pt x="489" y="407"/>
                    <a:pt x="489" y="407"/>
                    <a:pt x="489" y="408"/>
                  </a:cubicBezTo>
                  <a:cubicBezTo>
                    <a:pt x="476" y="407"/>
                    <a:pt x="463" y="407"/>
                    <a:pt x="450" y="407"/>
                  </a:cubicBezTo>
                  <a:cubicBezTo>
                    <a:pt x="450" y="407"/>
                    <a:pt x="450" y="407"/>
                    <a:pt x="450" y="406"/>
                  </a:cubicBezTo>
                  <a:cubicBezTo>
                    <a:pt x="450" y="378"/>
                    <a:pt x="450" y="349"/>
                    <a:pt x="448" y="320"/>
                  </a:cubicBezTo>
                  <a:moveTo>
                    <a:pt x="343" y="99"/>
                  </a:moveTo>
                  <a:cubicBezTo>
                    <a:pt x="382" y="99"/>
                    <a:pt x="382" y="99"/>
                    <a:pt x="382" y="99"/>
                  </a:cubicBezTo>
                  <a:cubicBezTo>
                    <a:pt x="387" y="201"/>
                    <a:pt x="385" y="304"/>
                    <a:pt x="385" y="406"/>
                  </a:cubicBezTo>
                  <a:cubicBezTo>
                    <a:pt x="385" y="406"/>
                    <a:pt x="385" y="407"/>
                    <a:pt x="385" y="407"/>
                  </a:cubicBezTo>
                  <a:cubicBezTo>
                    <a:pt x="372" y="407"/>
                    <a:pt x="359" y="407"/>
                    <a:pt x="345" y="407"/>
                  </a:cubicBezTo>
                  <a:cubicBezTo>
                    <a:pt x="346" y="407"/>
                    <a:pt x="346" y="406"/>
                    <a:pt x="346" y="406"/>
                  </a:cubicBezTo>
                  <a:cubicBezTo>
                    <a:pt x="346" y="304"/>
                    <a:pt x="348" y="201"/>
                    <a:pt x="343" y="99"/>
                  </a:cubicBezTo>
                  <a:moveTo>
                    <a:pt x="239" y="169"/>
                  </a:moveTo>
                  <a:cubicBezTo>
                    <a:pt x="278" y="169"/>
                    <a:pt x="278" y="169"/>
                    <a:pt x="278" y="169"/>
                  </a:cubicBezTo>
                  <a:cubicBezTo>
                    <a:pt x="281" y="248"/>
                    <a:pt x="280" y="327"/>
                    <a:pt x="280" y="406"/>
                  </a:cubicBezTo>
                  <a:cubicBezTo>
                    <a:pt x="280" y="406"/>
                    <a:pt x="280" y="406"/>
                    <a:pt x="280" y="406"/>
                  </a:cubicBezTo>
                  <a:cubicBezTo>
                    <a:pt x="267" y="406"/>
                    <a:pt x="254" y="406"/>
                    <a:pt x="241" y="406"/>
                  </a:cubicBezTo>
                  <a:cubicBezTo>
                    <a:pt x="241" y="406"/>
                    <a:pt x="241" y="406"/>
                    <a:pt x="241" y="406"/>
                  </a:cubicBezTo>
                  <a:cubicBezTo>
                    <a:pt x="241" y="327"/>
                    <a:pt x="242" y="248"/>
                    <a:pt x="239" y="169"/>
                  </a:cubicBezTo>
                  <a:moveTo>
                    <a:pt x="134" y="262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5" y="310"/>
                    <a:pt x="175" y="358"/>
                    <a:pt x="175" y="406"/>
                  </a:cubicBezTo>
                  <a:cubicBezTo>
                    <a:pt x="162" y="406"/>
                    <a:pt x="149" y="406"/>
                    <a:pt x="136" y="406"/>
                  </a:cubicBezTo>
                  <a:cubicBezTo>
                    <a:pt x="136" y="358"/>
                    <a:pt x="136" y="310"/>
                    <a:pt x="134" y="2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63" name="Group 262"/>
            <p:cNvGrpSpPr/>
            <p:nvPr/>
          </p:nvGrpSpPr>
          <p:grpSpPr>
            <a:xfrm rot="20241421">
              <a:off x="-23119" y="-26430"/>
              <a:ext cx="364046" cy="458831"/>
              <a:chOff x="5483226" y="2659063"/>
              <a:chExt cx="1225550" cy="1544638"/>
            </a:xfrm>
            <a:grpFill/>
          </p:grpSpPr>
          <p:sp>
            <p:nvSpPr>
              <p:cNvPr id="291" name="Freeform 30"/>
              <p:cNvSpPr>
                <a:spLocks noEditPoints="1"/>
              </p:cNvSpPr>
              <p:nvPr/>
            </p:nvSpPr>
            <p:spPr bwMode="auto">
              <a:xfrm>
                <a:off x="5483226" y="2659063"/>
                <a:ext cx="1225550" cy="1544638"/>
              </a:xfrm>
              <a:custGeom>
                <a:avLst/>
                <a:gdLst>
                  <a:gd name="T0" fmla="*/ 164 w 324"/>
                  <a:gd name="T1" fmla="*/ 15 h 409"/>
                  <a:gd name="T2" fmla="*/ 56 w 324"/>
                  <a:gd name="T3" fmla="*/ 8 h 409"/>
                  <a:gd name="T4" fmla="*/ 25 w 324"/>
                  <a:gd name="T5" fmla="*/ 97 h 409"/>
                  <a:gd name="T6" fmla="*/ 14 w 324"/>
                  <a:gd name="T7" fmla="*/ 193 h 409"/>
                  <a:gd name="T8" fmla="*/ 7 w 324"/>
                  <a:gd name="T9" fmla="*/ 288 h 409"/>
                  <a:gd name="T10" fmla="*/ 10 w 324"/>
                  <a:gd name="T11" fmla="*/ 361 h 409"/>
                  <a:gd name="T12" fmla="*/ 43 w 324"/>
                  <a:gd name="T13" fmla="*/ 383 h 409"/>
                  <a:gd name="T14" fmla="*/ 149 w 324"/>
                  <a:gd name="T15" fmla="*/ 395 h 409"/>
                  <a:gd name="T16" fmla="*/ 256 w 324"/>
                  <a:gd name="T17" fmla="*/ 400 h 409"/>
                  <a:gd name="T18" fmla="*/ 299 w 324"/>
                  <a:gd name="T19" fmla="*/ 292 h 409"/>
                  <a:gd name="T20" fmla="*/ 317 w 324"/>
                  <a:gd name="T21" fmla="*/ 108 h 409"/>
                  <a:gd name="T22" fmla="*/ 314 w 324"/>
                  <a:gd name="T23" fmla="*/ 44 h 409"/>
                  <a:gd name="T24" fmla="*/ 274 w 324"/>
                  <a:gd name="T25" fmla="*/ 25 h 409"/>
                  <a:gd name="T26" fmla="*/ 164 w 324"/>
                  <a:gd name="T27" fmla="*/ 15 h 409"/>
                  <a:gd name="T28" fmla="*/ 307 w 324"/>
                  <a:gd name="T29" fmla="*/ 90 h 409"/>
                  <a:gd name="T30" fmla="*/ 295 w 324"/>
                  <a:gd name="T31" fmla="*/ 227 h 409"/>
                  <a:gd name="T32" fmla="*/ 285 w 324"/>
                  <a:gd name="T33" fmla="*/ 309 h 409"/>
                  <a:gd name="T34" fmla="*/ 269 w 324"/>
                  <a:gd name="T35" fmla="*/ 381 h 409"/>
                  <a:gd name="T36" fmla="*/ 220 w 324"/>
                  <a:gd name="T37" fmla="*/ 391 h 409"/>
                  <a:gd name="T38" fmla="*/ 164 w 324"/>
                  <a:gd name="T39" fmla="*/ 384 h 409"/>
                  <a:gd name="T40" fmla="*/ 92 w 324"/>
                  <a:gd name="T41" fmla="*/ 378 h 409"/>
                  <a:gd name="T42" fmla="*/ 35 w 324"/>
                  <a:gd name="T43" fmla="*/ 368 h 409"/>
                  <a:gd name="T44" fmla="*/ 18 w 324"/>
                  <a:gd name="T45" fmla="*/ 312 h 409"/>
                  <a:gd name="T46" fmla="*/ 31 w 324"/>
                  <a:gd name="T47" fmla="*/ 148 h 409"/>
                  <a:gd name="T48" fmla="*/ 38 w 324"/>
                  <a:gd name="T49" fmla="*/ 77 h 409"/>
                  <a:gd name="T50" fmla="*/ 58 w 324"/>
                  <a:gd name="T51" fmla="*/ 20 h 409"/>
                  <a:gd name="T52" fmla="*/ 112 w 324"/>
                  <a:gd name="T53" fmla="*/ 21 h 409"/>
                  <a:gd name="T54" fmla="*/ 164 w 324"/>
                  <a:gd name="T55" fmla="*/ 27 h 409"/>
                  <a:gd name="T56" fmla="*/ 240 w 324"/>
                  <a:gd name="T57" fmla="*/ 33 h 409"/>
                  <a:gd name="T58" fmla="*/ 290 w 324"/>
                  <a:gd name="T59" fmla="*/ 40 h 409"/>
                  <a:gd name="T60" fmla="*/ 307 w 324"/>
                  <a:gd name="T61" fmla="*/ 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4" h="409">
                    <a:moveTo>
                      <a:pt x="164" y="15"/>
                    </a:moveTo>
                    <a:cubicBezTo>
                      <a:pt x="130" y="12"/>
                      <a:pt x="90" y="0"/>
                      <a:pt x="56" y="8"/>
                    </a:cubicBezTo>
                    <a:cubicBezTo>
                      <a:pt x="23" y="17"/>
                      <a:pt x="27" y="71"/>
                      <a:pt x="25" y="97"/>
                    </a:cubicBezTo>
                    <a:cubicBezTo>
                      <a:pt x="22" y="129"/>
                      <a:pt x="17" y="161"/>
                      <a:pt x="14" y="193"/>
                    </a:cubicBezTo>
                    <a:cubicBezTo>
                      <a:pt x="11" y="224"/>
                      <a:pt x="10" y="256"/>
                      <a:pt x="7" y="288"/>
                    </a:cubicBezTo>
                    <a:cubicBezTo>
                      <a:pt x="6" y="310"/>
                      <a:pt x="0" y="340"/>
                      <a:pt x="10" y="361"/>
                    </a:cubicBezTo>
                    <a:cubicBezTo>
                      <a:pt x="16" y="374"/>
                      <a:pt x="30" y="380"/>
                      <a:pt x="43" y="383"/>
                    </a:cubicBezTo>
                    <a:cubicBezTo>
                      <a:pt x="77" y="393"/>
                      <a:pt x="114" y="391"/>
                      <a:pt x="149" y="395"/>
                    </a:cubicBezTo>
                    <a:cubicBezTo>
                      <a:pt x="184" y="398"/>
                      <a:pt x="222" y="409"/>
                      <a:pt x="256" y="400"/>
                    </a:cubicBezTo>
                    <a:cubicBezTo>
                      <a:pt x="300" y="390"/>
                      <a:pt x="294" y="326"/>
                      <a:pt x="299" y="292"/>
                    </a:cubicBezTo>
                    <a:cubicBezTo>
                      <a:pt x="308" y="231"/>
                      <a:pt x="309" y="169"/>
                      <a:pt x="317" y="108"/>
                    </a:cubicBezTo>
                    <a:cubicBezTo>
                      <a:pt x="319" y="88"/>
                      <a:pt x="324" y="63"/>
                      <a:pt x="314" y="44"/>
                    </a:cubicBezTo>
                    <a:cubicBezTo>
                      <a:pt x="307" y="29"/>
                      <a:pt x="289" y="27"/>
                      <a:pt x="274" y="25"/>
                    </a:cubicBezTo>
                    <a:cubicBezTo>
                      <a:pt x="237" y="20"/>
                      <a:pt x="201" y="19"/>
                      <a:pt x="164" y="15"/>
                    </a:cubicBezTo>
                    <a:moveTo>
                      <a:pt x="307" y="90"/>
                    </a:moveTo>
                    <a:cubicBezTo>
                      <a:pt x="303" y="135"/>
                      <a:pt x="300" y="181"/>
                      <a:pt x="295" y="227"/>
                    </a:cubicBezTo>
                    <a:cubicBezTo>
                      <a:pt x="293" y="254"/>
                      <a:pt x="288" y="282"/>
                      <a:pt x="285" y="309"/>
                    </a:cubicBezTo>
                    <a:cubicBezTo>
                      <a:pt x="282" y="329"/>
                      <a:pt x="284" y="365"/>
                      <a:pt x="269" y="381"/>
                    </a:cubicBezTo>
                    <a:cubicBezTo>
                      <a:pt x="257" y="393"/>
                      <a:pt x="235" y="391"/>
                      <a:pt x="220" y="391"/>
                    </a:cubicBezTo>
                    <a:cubicBezTo>
                      <a:pt x="201" y="390"/>
                      <a:pt x="182" y="386"/>
                      <a:pt x="164" y="384"/>
                    </a:cubicBezTo>
                    <a:cubicBezTo>
                      <a:pt x="140" y="381"/>
                      <a:pt x="116" y="380"/>
                      <a:pt x="92" y="378"/>
                    </a:cubicBezTo>
                    <a:cubicBezTo>
                      <a:pt x="73" y="377"/>
                      <a:pt x="52" y="376"/>
                      <a:pt x="35" y="368"/>
                    </a:cubicBezTo>
                    <a:cubicBezTo>
                      <a:pt x="14" y="357"/>
                      <a:pt x="17" y="333"/>
                      <a:pt x="18" y="312"/>
                    </a:cubicBezTo>
                    <a:cubicBezTo>
                      <a:pt x="20" y="257"/>
                      <a:pt x="24" y="202"/>
                      <a:pt x="31" y="148"/>
                    </a:cubicBezTo>
                    <a:cubicBezTo>
                      <a:pt x="34" y="124"/>
                      <a:pt x="37" y="101"/>
                      <a:pt x="38" y="77"/>
                    </a:cubicBezTo>
                    <a:cubicBezTo>
                      <a:pt x="39" y="61"/>
                      <a:pt x="39" y="27"/>
                      <a:pt x="58" y="20"/>
                    </a:cubicBezTo>
                    <a:cubicBezTo>
                      <a:pt x="73" y="14"/>
                      <a:pt x="96" y="20"/>
                      <a:pt x="112" y="21"/>
                    </a:cubicBezTo>
                    <a:cubicBezTo>
                      <a:pt x="129" y="23"/>
                      <a:pt x="147" y="26"/>
                      <a:pt x="164" y="27"/>
                    </a:cubicBezTo>
                    <a:cubicBezTo>
                      <a:pt x="189" y="30"/>
                      <a:pt x="215" y="31"/>
                      <a:pt x="240" y="33"/>
                    </a:cubicBezTo>
                    <a:cubicBezTo>
                      <a:pt x="256" y="35"/>
                      <a:pt x="274" y="36"/>
                      <a:pt x="290" y="40"/>
                    </a:cubicBezTo>
                    <a:cubicBezTo>
                      <a:pt x="311" y="47"/>
                      <a:pt x="308" y="71"/>
                      <a:pt x="307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2" name="Freeform 31"/>
              <p:cNvSpPr>
                <a:spLocks noEditPoints="1"/>
              </p:cNvSpPr>
              <p:nvPr/>
            </p:nvSpPr>
            <p:spPr bwMode="auto">
              <a:xfrm>
                <a:off x="5721351" y="2843213"/>
                <a:ext cx="825500" cy="284163"/>
              </a:xfrm>
              <a:custGeom>
                <a:avLst/>
                <a:gdLst>
                  <a:gd name="T0" fmla="*/ 4 w 218"/>
                  <a:gd name="T1" fmla="*/ 6 h 75"/>
                  <a:gd name="T2" fmla="*/ 0 w 218"/>
                  <a:gd name="T3" fmla="*/ 52 h 75"/>
                  <a:gd name="T4" fmla="*/ 5 w 218"/>
                  <a:gd name="T5" fmla="*/ 57 h 75"/>
                  <a:gd name="T6" fmla="*/ 6 w 218"/>
                  <a:gd name="T7" fmla="*/ 58 h 75"/>
                  <a:gd name="T8" fmla="*/ 208 w 218"/>
                  <a:gd name="T9" fmla="*/ 74 h 75"/>
                  <a:gd name="T10" fmla="*/ 214 w 218"/>
                  <a:gd name="T11" fmla="*/ 68 h 75"/>
                  <a:gd name="T12" fmla="*/ 218 w 218"/>
                  <a:gd name="T13" fmla="*/ 23 h 75"/>
                  <a:gd name="T14" fmla="*/ 212 w 218"/>
                  <a:gd name="T15" fmla="*/ 17 h 75"/>
                  <a:gd name="T16" fmla="*/ 10 w 218"/>
                  <a:gd name="T17" fmla="*/ 0 h 75"/>
                  <a:gd name="T18" fmla="*/ 4 w 218"/>
                  <a:gd name="T19" fmla="*/ 6 h 75"/>
                  <a:gd name="T20" fmla="*/ 16 w 218"/>
                  <a:gd name="T21" fmla="*/ 13 h 75"/>
                  <a:gd name="T22" fmla="*/ 206 w 218"/>
                  <a:gd name="T23" fmla="*/ 29 h 75"/>
                  <a:gd name="T24" fmla="*/ 202 w 218"/>
                  <a:gd name="T25" fmla="*/ 62 h 75"/>
                  <a:gd name="T26" fmla="*/ 13 w 218"/>
                  <a:gd name="T27" fmla="*/ 46 h 75"/>
                  <a:gd name="T28" fmla="*/ 16 w 218"/>
                  <a:gd name="T29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75">
                    <a:moveTo>
                      <a:pt x="4" y="6"/>
                    </a:moveTo>
                    <a:cubicBezTo>
                      <a:pt x="3" y="22"/>
                      <a:pt x="2" y="37"/>
                      <a:pt x="0" y="52"/>
                    </a:cubicBezTo>
                    <a:cubicBezTo>
                      <a:pt x="0" y="55"/>
                      <a:pt x="2" y="57"/>
                      <a:pt x="5" y="57"/>
                    </a:cubicBezTo>
                    <a:cubicBezTo>
                      <a:pt x="5" y="57"/>
                      <a:pt x="6" y="58"/>
                      <a:pt x="6" y="58"/>
                    </a:cubicBezTo>
                    <a:cubicBezTo>
                      <a:pt x="73" y="64"/>
                      <a:pt x="140" y="70"/>
                      <a:pt x="208" y="74"/>
                    </a:cubicBezTo>
                    <a:cubicBezTo>
                      <a:pt x="211" y="75"/>
                      <a:pt x="213" y="72"/>
                      <a:pt x="214" y="68"/>
                    </a:cubicBezTo>
                    <a:cubicBezTo>
                      <a:pt x="215" y="53"/>
                      <a:pt x="217" y="38"/>
                      <a:pt x="218" y="23"/>
                    </a:cubicBezTo>
                    <a:cubicBezTo>
                      <a:pt x="218" y="20"/>
                      <a:pt x="215" y="17"/>
                      <a:pt x="212" y="17"/>
                    </a:cubicBezTo>
                    <a:cubicBezTo>
                      <a:pt x="145" y="13"/>
                      <a:pt x="78" y="7"/>
                      <a:pt x="10" y="0"/>
                    </a:cubicBezTo>
                    <a:cubicBezTo>
                      <a:pt x="7" y="0"/>
                      <a:pt x="5" y="4"/>
                      <a:pt x="4" y="6"/>
                    </a:cubicBezTo>
                    <a:moveTo>
                      <a:pt x="16" y="13"/>
                    </a:moveTo>
                    <a:cubicBezTo>
                      <a:pt x="79" y="19"/>
                      <a:pt x="142" y="25"/>
                      <a:pt x="206" y="29"/>
                    </a:cubicBezTo>
                    <a:cubicBezTo>
                      <a:pt x="204" y="40"/>
                      <a:pt x="203" y="51"/>
                      <a:pt x="202" y="62"/>
                    </a:cubicBezTo>
                    <a:cubicBezTo>
                      <a:pt x="139" y="58"/>
                      <a:pt x="76" y="52"/>
                      <a:pt x="13" y="46"/>
                    </a:cubicBezTo>
                    <a:cubicBezTo>
                      <a:pt x="14" y="35"/>
                      <a:pt x="15" y="24"/>
                      <a:pt x="16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3" name="Freeform 32"/>
              <p:cNvSpPr>
                <a:spLocks/>
              </p:cNvSpPr>
              <p:nvPr/>
            </p:nvSpPr>
            <p:spPr bwMode="auto">
              <a:xfrm>
                <a:off x="6232526" y="3508376"/>
                <a:ext cx="230188" cy="495300"/>
              </a:xfrm>
              <a:custGeom>
                <a:avLst/>
                <a:gdLst>
                  <a:gd name="T0" fmla="*/ 57 w 61"/>
                  <a:gd name="T1" fmla="*/ 5 h 131"/>
                  <a:gd name="T2" fmla="*/ 12 w 61"/>
                  <a:gd name="T3" fmla="*/ 0 h 131"/>
                  <a:gd name="T4" fmla="*/ 9 w 61"/>
                  <a:gd name="T5" fmla="*/ 3 h 131"/>
                  <a:gd name="T6" fmla="*/ 9 w 61"/>
                  <a:gd name="T7" fmla="*/ 3 h 131"/>
                  <a:gd name="T8" fmla="*/ 0 w 61"/>
                  <a:gd name="T9" fmla="*/ 124 h 131"/>
                  <a:gd name="T10" fmla="*/ 3 w 61"/>
                  <a:gd name="T11" fmla="*/ 127 h 131"/>
                  <a:gd name="T12" fmla="*/ 48 w 61"/>
                  <a:gd name="T13" fmla="*/ 131 h 131"/>
                  <a:gd name="T14" fmla="*/ 51 w 61"/>
                  <a:gd name="T15" fmla="*/ 128 h 131"/>
                  <a:gd name="T16" fmla="*/ 60 w 61"/>
                  <a:gd name="T17" fmla="*/ 8 h 131"/>
                  <a:gd name="T18" fmla="*/ 57 w 61"/>
                  <a:gd name="T19" fmla="*/ 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1">
                    <a:moveTo>
                      <a:pt x="57" y="5"/>
                    </a:moveTo>
                    <a:cubicBezTo>
                      <a:pt x="42" y="3"/>
                      <a:pt x="27" y="2"/>
                      <a:pt x="12" y="0"/>
                    </a:cubicBezTo>
                    <a:cubicBezTo>
                      <a:pt x="11" y="0"/>
                      <a:pt x="10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3"/>
                      <a:pt x="2" y="84"/>
                      <a:pt x="0" y="124"/>
                    </a:cubicBezTo>
                    <a:cubicBezTo>
                      <a:pt x="0" y="126"/>
                      <a:pt x="2" y="127"/>
                      <a:pt x="3" y="127"/>
                    </a:cubicBezTo>
                    <a:cubicBezTo>
                      <a:pt x="18" y="128"/>
                      <a:pt x="33" y="130"/>
                      <a:pt x="48" y="131"/>
                    </a:cubicBezTo>
                    <a:cubicBezTo>
                      <a:pt x="50" y="131"/>
                      <a:pt x="51" y="130"/>
                      <a:pt x="51" y="128"/>
                    </a:cubicBezTo>
                    <a:cubicBezTo>
                      <a:pt x="53" y="88"/>
                      <a:pt x="57" y="48"/>
                      <a:pt x="60" y="8"/>
                    </a:cubicBezTo>
                    <a:cubicBezTo>
                      <a:pt x="61" y="6"/>
                      <a:pt x="59" y="5"/>
                      <a:pt x="57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4" name="Freeform 33"/>
              <p:cNvSpPr>
                <a:spLocks/>
              </p:cNvSpPr>
              <p:nvPr/>
            </p:nvSpPr>
            <p:spPr bwMode="auto">
              <a:xfrm>
                <a:off x="5751513" y="3195638"/>
                <a:ext cx="177800" cy="161925"/>
              </a:xfrm>
              <a:custGeom>
                <a:avLst/>
                <a:gdLst>
                  <a:gd name="T0" fmla="*/ 24 w 47"/>
                  <a:gd name="T1" fmla="*/ 1 h 43"/>
                  <a:gd name="T2" fmla="*/ 24 w 47"/>
                  <a:gd name="T3" fmla="*/ 1 h 43"/>
                  <a:gd name="T4" fmla="*/ 19 w 47"/>
                  <a:gd name="T5" fmla="*/ 0 h 43"/>
                  <a:gd name="T6" fmla="*/ 2 w 47"/>
                  <a:gd name="T7" fmla="*/ 24 h 43"/>
                  <a:gd name="T8" fmla="*/ 21 w 47"/>
                  <a:gd name="T9" fmla="*/ 42 h 43"/>
                  <a:gd name="T10" fmla="*/ 47 w 47"/>
                  <a:gd name="T11" fmla="*/ 23 h 43"/>
                  <a:gd name="T12" fmla="*/ 24 w 47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3">
                    <a:moveTo>
                      <a:pt x="24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9" y="4"/>
                      <a:pt x="0" y="13"/>
                      <a:pt x="2" y="24"/>
                    </a:cubicBezTo>
                    <a:cubicBezTo>
                      <a:pt x="3" y="34"/>
                      <a:pt x="12" y="41"/>
                      <a:pt x="21" y="42"/>
                    </a:cubicBezTo>
                    <a:cubicBezTo>
                      <a:pt x="33" y="43"/>
                      <a:pt x="46" y="35"/>
                      <a:pt x="47" y="23"/>
                    </a:cubicBezTo>
                    <a:cubicBezTo>
                      <a:pt x="47" y="11"/>
                      <a:pt x="36" y="2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5" name="Freeform 34"/>
              <p:cNvSpPr>
                <a:spLocks/>
              </p:cNvSpPr>
              <p:nvPr/>
            </p:nvSpPr>
            <p:spPr bwMode="auto">
              <a:xfrm>
                <a:off x="6016626" y="3221038"/>
                <a:ext cx="180975" cy="158750"/>
              </a:xfrm>
              <a:custGeom>
                <a:avLst/>
                <a:gdLst>
                  <a:gd name="T0" fmla="*/ 25 w 48"/>
                  <a:gd name="T1" fmla="*/ 1 h 42"/>
                  <a:gd name="T2" fmla="*/ 24 w 48"/>
                  <a:gd name="T3" fmla="*/ 1 h 42"/>
                  <a:gd name="T4" fmla="*/ 20 w 48"/>
                  <a:gd name="T5" fmla="*/ 0 h 42"/>
                  <a:gd name="T6" fmla="*/ 2 w 48"/>
                  <a:gd name="T7" fmla="*/ 24 h 42"/>
                  <a:gd name="T8" fmla="*/ 22 w 48"/>
                  <a:gd name="T9" fmla="*/ 41 h 42"/>
                  <a:gd name="T10" fmla="*/ 47 w 48"/>
                  <a:gd name="T11" fmla="*/ 23 h 42"/>
                  <a:gd name="T12" fmla="*/ 25 w 48"/>
                  <a:gd name="T13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2">
                    <a:moveTo>
                      <a:pt x="25" y="1"/>
                    </a:moveTo>
                    <a:cubicBezTo>
                      <a:pt x="24" y="0"/>
                      <a:pt x="24" y="1"/>
                      <a:pt x="24" y="1"/>
                    </a:cubicBezTo>
                    <a:cubicBezTo>
                      <a:pt x="23" y="0"/>
                      <a:pt x="21" y="0"/>
                      <a:pt x="20" y="0"/>
                    </a:cubicBezTo>
                    <a:cubicBezTo>
                      <a:pt x="9" y="4"/>
                      <a:pt x="0" y="12"/>
                      <a:pt x="2" y="24"/>
                    </a:cubicBezTo>
                    <a:cubicBezTo>
                      <a:pt x="4" y="34"/>
                      <a:pt x="12" y="41"/>
                      <a:pt x="22" y="41"/>
                    </a:cubicBezTo>
                    <a:cubicBezTo>
                      <a:pt x="33" y="42"/>
                      <a:pt x="46" y="35"/>
                      <a:pt x="47" y="23"/>
                    </a:cubicBezTo>
                    <a:cubicBezTo>
                      <a:pt x="48" y="10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6" name="Freeform 35"/>
              <p:cNvSpPr>
                <a:spLocks/>
              </p:cNvSpPr>
              <p:nvPr/>
            </p:nvSpPr>
            <p:spPr bwMode="auto">
              <a:xfrm>
                <a:off x="6281738" y="3244851"/>
                <a:ext cx="180975" cy="161925"/>
              </a:xfrm>
              <a:custGeom>
                <a:avLst/>
                <a:gdLst>
                  <a:gd name="T0" fmla="*/ 22 w 48"/>
                  <a:gd name="T1" fmla="*/ 42 h 43"/>
                  <a:gd name="T2" fmla="*/ 47 w 48"/>
                  <a:gd name="T3" fmla="*/ 23 h 43"/>
                  <a:gd name="T4" fmla="*/ 25 w 48"/>
                  <a:gd name="T5" fmla="*/ 1 h 43"/>
                  <a:gd name="T6" fmla="*/ 24 w 48"/>
                  <a:gd name="T7" fmla="*/ 1 h 43"/>
                  <a:gd name="T8" fmla="*/ 20 w 48"/>
                  <a:gd name="T9" fmla="*/ 1 h 43"/>
                  <a:gd name="T10" fmla="*/ 2 w 48"/>
                  <a:gd name="T11" fmla="*/ 25 h 43"/>
                  <a:gd name="T12" fmla="*/ 22 w 48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2" y="42"/>
                    </a:moveTo>
                    <a:cubicBezTo>
                      <a:pt x="33" y="43"/>
                      <a:pt x="47" y="36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0" y="1"/>
                    </a:cubicBezTo>
                    <a:cubicBezTo>
                      <a:pt x="10" y="4"/>
                      <a:pt x="0" y="13"/>
                      <a:pt x="2" y="25"/>
                    </a:cubicBezTo>
                    <a:cubicBezTo>
                      <a:pt x="4" y="34"/>
                      <a:pt x="13" y="41"/>
                      <a:pt x="22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5721351" y="3481388"/>
                <a:ext cx="180975" cy="163513"/>
              </a:xfrm>
              <a:custGeom>
                <a:avLst/>
                <a:gdLst>
                  <a:gd name="T0" fmla="*/ 25 w 48"/>
                  <a:gd name="T1" fmla="*/ 1 h 43"/>
                  <a:gd name="T2" fmla="*/ 25 w 48"/>
                  <a:gd name="T3" fmla="*/ 1 h 43"/>
                  <a:gd name="T4" fmla="*/ 20 w 48"/>
                  <a:gd name="T5" fmla="*/ 0 h 43"/>
                  <a:gd name="T6" fmla="*/ 2 w 48"/>
                  <a:gd name="T7" fmla="*/ 24 h 43"/>
                  <a:gd name="T8" fmla="*/ 22 w 48"/>
                  <a:gd name="T9" fmla="*/ 42 h 43"/>
                  <a:gd name="T10" fmla="*/ 47 w 48"/>
                  <a:gd name="T11" fmla="*/ 23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0" y="4"/>
                      <a:pt x="0" y="12"/>
                      <a:pt x="2" y="24"/>
                    </a:cubicBezTo>
                    <a:cubicBezTo>
                      <a:pt x="4" y="34"/>
                      <a:pt x="13" y="41"/>
                      <a:pt x="22" y="42"/>
                    </a:cubicBezTo>
                    <a:cubicBezTo>
                      <a:pt x="33" y="43"/>
                      <a:pt x="47" y="35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8" name="Freeform 37"/>
              <p:cNvSpPr>
                <a:spLocks/>
              </p:cNvSpPr>
              <p:nvPr/>
            </p:nvSpPr>
            <p:spPr bwMode="auto">
              <a:xfrm>
                <a:off x="5989638" y="3508376"/>
                <a:ext cx="177800" cy="158750"/>
              </a:xfrm>
              <a:custGeom>
                <a:avLst/>
                <a:gdLst>
                  <a:gd name="T0" fmla="*/ 24 w 47"/>
                  <a:gd name="T1" fmla="*/ 0 h 42"/>
                  <a:gd name="T2" fmla="*/ 24 w 47"/>
                  <a:gd name="T3" fmla="*/ 0 h 42"/>
                  <a:gd name="T4" fmla="*/ 19 w 47"/>
                  <a:gd name="T5" fmla="*/ 0 h 42"/>
                  <a:gd name="T6" fmla="*/ 2 w 47"/>
                  <a:gd name="T7" fmla="*/ 24 h 42"/>
                  <a:gd name="T8" fmla="*/ 22 w 47"/>
                  <a:gd name="T9" fmla="*/ 41 h 42"/>
                  <a:gd name="T10" fmla="*/ 47 w 47"/>
                  <a:gd name="T11" fmla="*/ 23 h 42"/>
                  <a:gd name="T12" fmla="*/ 24 w 47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2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9" y="4"/>
                      <a:pt x="0" y="12"/>
                      <a:pt x="2" y="24"/>
                    </a:cubicBezTo>
                    <a:cubicBezTo>
                      <a:pt x="3" y="34"/>
                      <a:pt x="12" y="41"/>
                      <a:pt x="22" y="41"/>
                    </a:cubicBezTo>
                    <a:cubicBezTo>
                      <a:pt x="33" y="42"/>
                      <a:pt x="46" y="35"/>
                      <a:pt x="47" y="23"/>
                    </a:cubicBezTo>
                    <a:cubicBezTo>
                      <a:pt x="47" y="10"/>
                      <a:pt x="36" y="2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9" name="Freeform 38"/>
              <p:cNvSpPr>
                <a:spLocks/>
              </p:cNvSpPr>
              <p:nvPr/>
            </p:nvSpPr>
            <p:spPr bwMode="auto">
              <a:xfrm>
                <a:off x="5694363" y="3768726"/>
                <a:ext cx="182563" cy="161925"/>
              </a:xfrm>
              <a:custGeom>
                <a:avLst/>
                <a:gdLst>
                  <a:gd name="T0" fmla="*/ 25 w 48"/>
                  <a:gd name="T1" fmla="*/ 1 h 43"/>
                  <a:gd name="T2" fmla="*/ 24 w 48"/>
                  <a:gd name="T3" fmla="*/ 1 h 43"/>
                  <a:gd name="T4" fmla="*/ 20 w 48"/>
                  <a:gd name="T5" fmla="*/ 0 h 43"/>
                  <a:gd name="T6" fmla="*/ 2 w 48"/>
                  <a:gd name="T7" fmla="*/ 24 h 43"/>
                  <a:gd name="T8" fmla="*/ 22 w 48"/>
                  <a:gd name="T9" fmla="*/ 42 h 43"/>
                  <a:gd name="T10" fmla="*/ 47 w 48"/>
                  <a:gd name="T11" fmla="*/ 23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0" y="4"/>
                      <a:pt x="0" y="12"/>
                      <a:pt x="2" y="24"/>
                    </a:cubicBezTo>
                    <a:cubicBezTo>
                      <a:pt x="4" y="34"/>
                      <a:pt x="13" y="41"/>
                      <a:pt x="22" y="42"/>
                    </a:cubicBezTo>
                    <a:cubicBezTo>
                      <a:pt x="33" y="43"/>
                      <a:pt x="47" y="35"/>
                      <a:pt x="47" y="23"/>
                    </a:cubicBezTo>
                    <a:cubicBezTo>
                      <a:pt x="48" y="11"/>
                      <a:pt x="36" y="2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00" name="Freeform 39"/>
              <p:cNvSpPr>
                <a:spLocks/>
              </p:cNvSpPr>
              <p:nvPr/>
            </p:nvSpPr>
            <p:spPr bwMode="auto">
              <a:xfrm>
                <a:off x="5959476" y="3790951"/>
                <a:ext cx="182563" cy="163513"/>
              </a:xfrm>
              <a:custGeom>
                <a:avLst/>
                <a:gdLst>
                  <a:gd name="T0" fmla="*/ 25 w 48"/>
                  <a:gd name="T1" fmla="*/ 1 h 43"/>
                  <a:gd name="T2" fmla="*/ 25 w 48"/>
                  <a:gd name="T3" fmla="*/ 1 h 43"/>
                  <a:gd name="T4" fmla="*/ 20 w 48"/>
                  <a:gd name="T5" fmla="*/ 1 h 43"/>
                  <a:gd name="T6" fmla="*/ 3 w 48"/>
                  <a:gd name="T7" fmla="*/ 25 h 43"/>
                  <a:gd name="T8" fmla="*/ 22 w 48"/>
                  <a:gd name="T9" fmla="*/ 42 h 43"/>
                  <a:gd name="T10" fmla="*/ 48 w 48"/>
                  <a:gd name="T11" fmla="*/ 24 h 43"/>
                  <a:gd name="T12" fmla="*/ 25 w 48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3" y="1"/>
                      <a:pt x="22" y="0"/>
                      <a:pt x="20" y="1"/>
                    </a:cubicBezTo>
                    <a:cubicBezTo>
                      <a:pt x="10" y="5"/>
                      <a:pt x="0" y="13"/>
                      <a:pt x="3" y="25"/>
                    </a:cubicBezTo>
                    <a:cubicBezTo>
                      <a:pt x="4" y="34"/>
                      <a:pt x="13" y="42"/>
                      <a:pt x="22" y="42"/>
                    </a:cubicBezTo>
                    <a:cubicBezTo>
                      <a:pt x="34" y="43"/>
                      <a:pt x="47" y="36"/>
                      <a:pt x="48" y="24"/>
                    </a:cubicBezTo>
                    <a:cubicBezTo>
                      <a:pt x="48" y="11"/>
                      <a:pt x="36" y="3"/>
                      <a:pt x="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264" name="Freeform 56"/>
            <p:cNvSpPr>
              <a:spLocks noEditPoints="1"/>
            </p:cNvSpPr>
            <p:nvPr/>
          </p:nvSpPr>
          <p:spPr bwMode="auto">
            <a:xfrm rot="1512072">
              <a:off x="1083197" y="15781"/>
              <a:ext cx="223299" cy="651141"/>
            </a:xfrm>
            <a:custGeom>
              <a:avLst/>
              <a:gdLst>
                <a:gd name="T0" fmla="*/ 151 w 158"/>
                <a:gd name="T1" fmla="*/ 349 h 424"/>
                <a:gd name="T2" fmla="*/ 121 w 158"/>
                <a:gd name="T3" fmla="*/ 314 h 424"/>
                <a:gd name="T4" fmla="*/ 122 w 158"/>
                <a:gd name="T5" fmla="*/ 313 h 424"/>
                <a:gd name="T6" fmla="*/ 126 w 158"/>
                <a:gd name="T7" fmla="*/ 312 h 424"/>
                <a:gd name="T8" fmla="*/ 127 w 158"/>
                <a:gd name="T9" fmla="*/ 310 h 424"/>
                <a:gd name="T10" fmla="*/ 129 w 158"/>
                <a:gd name="T11" fmla="*/ 263 h 424"/>
                <a:gd name="T12" fmla="*/ 98 w 158"/>
                <a:gd name="T13" fmla="*/ 164 h 424"/>
                <a:gd name="T14" fmla="*/ 69 w 158"/>
                <a:gd name="T15" fmla="*/ 69 h 424"/>
                <a:gd name="T16" fmla="*/ 42 w 158"/>
                <a:gd name="T17" fmla="*/ 7 h 424"/>
                <a:gd name="T18" fmla="*/ 14 w 158"/>
                <a:gd name="T19" fmla="*/ 9 h 424"/>
                <a:gd name="T20" fmla="*/ 15 w 158"/>
                <a:gd name="T21" fmla="*/ 67 h 424"/>
                <a:gd name="T22" fmla="*/ 59 w 158"/>
                <a:gd name="T23" fmla="*/ 261 h 424"/>
                <a:gd name="T24" fmla="*/ 88 w 158"/>
                <a:gd name="T25" fmla="*/ 320 h 424"/>
                <a:gd name="T26" fmla="*/ 90 w 158"/>
                <a:gd name="T27" fmla="*/ 321 h 424"/>
                <a:gd name="T28" fmla="*/ 82 w 158"/>
                <a:gd name="T29" fmla="*/ 370 h 424"/>
                <a:gd name="T30" fmla="*/ 91 w 158"/>
                <a:gd name="T31" fmla="*/ 396 h 424"/>
                <a:gd name="T32" fmla="*/ 131 w 158"/>
                <a:gd name="T33" fmla="*/ 423 h 424"/>
                <a:gd name="T34" fmla="*/ 139 w 158"/>
                <a:gd name="T35" fmla="*/ 421 h 424"/>
                <a:gd name="T36" fmla="*/ 157 w 158"/>
                <a:gd name="T37" fmla="*/ 376 h 424"/>
                <a:gd name="T38" fmla="*/ 151 w 158"/>
                <a:gd name="T39" fmla="*/ 349 h 424"/>
                <a:gd name="T40" fmla="*/ 72 w 158"/>
                <a:gd name="T41" fmla="*/ 266 h 424"/>
                <a:gd name="T42" fmla="*/ 63 w 158"/>
                <a:gd name="T43" fmla="*/ 227 h 424"/>
                <a:gd name="T44" fmla="*/ 24 w 158"/>
                <a:gd name="T45" fmla="*/ 52 h 424"/>
                <a:gd name="T46" fmla="*/ 27 w 158"/>
                <a:gd name="T47" fmla="*/ 15 h 424"/>
                <a:gd name="T48" fmla="*/ 49 w 158"/>
                <a:gd name="T49" fmla="*/ 46 h 424"/>
                <a:gd name="T50" fmla="*/ 75 w 158"/>
                <a:gd name="T51" fmla="*/ 129 h 424"/>
                <a:gd name="T52" fmla="*/ 101 w 158"/>
                <a:gd name="T53" fmla="*/ 213 h 424"/>
                <a:gd name="T54" fmla="*/ 114 w 158"/>
                <a:gd name="T55" fmla="*/ 254 h 424"/>
                <a:gd name="T56" fmla="*/ 118 w 158"/>
                <a:gd name="T57" fmla="*/ 302 h 424"/>
                <a:gd name="T58" fmla="*/ 91 w 158"/>
                <a:gd name="T59" fmla="*/ 309 h 424"/>
                <a:gd name="T60" fmla="*/ 72 w 158"/>
                <a:gd name="T61" fmla="*/ 266 h 424"/>
                <a:gd name="T62" fmla="*/ 135 w 158"/>
                <a:gd name="T63" fmla="*/ 402 h 424"/>
                <a:gd name="T64" fmla="*/ 126 w 158"/>
                <a:gd name="T65" fmla="*/ 371 h 424"/>
                <a:gd name="T66" fmla="*/ 114 w 158"/>
                <a:gd name="T67" fmla="*/ 374 h 424"/>
                <a:gd name="T68" fmla="*/ 124 w 158"/>
                <a:gd name="T69" fmla="*/ 406 h 424"/>
                <a:gd name="T70" fmla="*/ 95 w 158"/>
                <a:gd name="T71" fmla="*/ 378 h 424"/>
                <a:gd name="T72" fmla="*/ 102 w 158"/>
                <a:gd name="T73" fmla="*/ 320 h 424"/>
                <a:gd name="T74" fmla="*/ 110 w 158"/>
                <a:gd name="T75" fmla="*/ 318 h 424"/>
                <a:gd name="T76" fmla="*/ 144 w 158"/>
                <a:gd name="T77" fmla="*/ 363 h 424"/>
                <a:gd name="T78" fmla="*/ 135 w 158"/>
                <a:gd name="T79" fmla="*/ 40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424">
                  <a:moveTo>
                    <a:pt x="151" y="349"/>
                  </a:moveTo>
                  <a:cubicBezTo>
                    <a:pt x="144" y="336"/>
                    <a:pt x="124" y="328"/>
                    <a:pt x="121" y="314"/>
                  </a:cubicBezTo>
                  <a:cubicBezTo>
                    <a:pt x="121" y="314"/>
                    <a:pt x="122" y="314"/>
                    <a:pt x="122" y="313"/>
                  </a:cubicBezTo>
                  <a:cubicBezTo>
                    <a:pt x="123" y="314"/>
                    <a:pt x="125" y="313"/>
                    <a:pt x="126" y="312"/>
                  </a:cubicBezTo>
                  <a:cubicBezTo>
                    <a:pt x="126" y="311"/>
                    <a:pt x="127" y="311"/>
                    <a:pt x="127" y="310"/>
                  </a:cubicBezTo>
                  <a:cubicBezTo>
                    <a:pt x="138" y="296"/>
                    <a:pt x="134" y="279"/>
                    <a:pt x="129" y="263"/>
                  </a:cubicBezTo>
                  <a:cubicBezTo>
                    <a:pt x="119" y="230"/>
                    <a:pt x="109" y="197"/>
                    <a:pt x="98" y="164"/>
                  </a:cubicBezTo>
                  <a:cubicBezTo>
                    <a:pt x="89" y="132"/>
                    <a:pt x="79" y="101"/>
                    <a:pt x="69" y="69"/>
                  </a:cubicBezTo>
                  <a:cubicBezTo>
                    <a:pt x="63" y="51"/>
                    <a:pt x="60" y="19"/>
                    <a:pt x="42" y="7"/>
                  </a:cubicBezTo>
                  <a:cubicBezTo>
                    <a:pt x="34" y="0"/>
                    <a:pt x="21" y="1"/>
                    <a:pt x="14" y="9"/>
                  </a:cubicBezTo>
                  <a:cubicBezTo>
                    <a:pt x="0" y="24"/>
                    <a:pt x="11" y="51"/>
                    <a:pt x="15" y="67"/>
                  </a:cubicBezTo>
                  <a:cubicBezTo>
                    <a:pt x="30" y="132"/>
                    <a:pt x="44" y="196"/>
                    <a:pt x="59" y="261"/>
                  </a:cubicBezTo>
                  <a:cubicBezTo>
                    <a:pt x="63" y="279"/>
                    <a:pt x="66" y="314"/>
                    <a:pt x="88" y="320"/>
                  </a:cubicBezTo>
                  <a:cubicBezTo>
                    <a:pt x="89" y="320"/>
                    <a:pt x="89" y="320"/>
                    <a:pt x="90" y="321"/>
                  </a:cubicBezTo>
                  <a:cubicBezTo>
                    <a:pt x="96" y="335"/>
                    <a:pt x="80" y="354"/>
                    <a:pt x="82" y="370"/>
                  </a:cubicBezTo>
                  <a:cubicBezTo>
                    <a:pt x="82" y="379"/>
                    <a:pt x="86" y="389"/>
                    <a:pt x="91" y="396"/>
                  </a:cubicBezTo>
                  <a:cubicBezTo>
                    <a:pt x="101" y="410"/>
                    <a:pt x="117" y="416"/>
                    <a:pt x="131" y="423"/>
                  </a:cubicBezTo>
                  <a:cubicBezTo>
                    <a:pt x="134" y="424"/>
                    <a:pt x="138" y="424"/>
                    <a:pt x="139" y="421"/>
                  </a:cubicBezTo>
                  <a:cubicBezTo>
                    <a:pt x="146" y="406"/>
                    <a:pt x="157" y="393"/>
                    <a:pt x="157" y="376"/>
                  </a:cubicBezTo>
                  <a:cubicBezTo>
                    <a:pt x="158" y="367"/>
                    <a:pt x="156" y="357"/>
                    <a:pt x="151" y="349"/>
                  </a:cubicBezTo>
                  <a:moveTo>
                    <a:pt x="72" y="266"/>
                  </a:moveTo>
                  <a:cubicBezTo>
                    <a:pt x="69" y="253"/>
                    <a:pt x="66" y="240"/>
                    <a:pt x="63" y="227"/>
                  </a:cubicBezTo>
                  <a:cubicBezTo>
                    <a:pt x="50" y="169"/>
                    <a:pt x="37" y="111"/>
                    <a:pt x="24" y="52"/>
                  </a:cubicBezTo>
                  <a:cubicBezTo>
                    <a:pt x="22" y="42"/>
                    <a:pt x="14" y="21"/>
                    <a:pt x="27" y="15"/>
                  </a:cubicBezTo>
                  <a:cubicBezTo>
                    <a:pt x="40" y="10"/>
                    <a:pt x="47" y="38"/>
                    <a:pt x="49" y="4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84" y="157"/>
                    <a:pt x="92" y="185"/>
                    <a:pt x="101" y="213"/>
                  </a:cubicBezTo>
                  <a:cubicBezTo>
                    <a:pt x="105" y="227"/>
                    <a:pt x="110" y="241"/>
                    <a:pt x="114" y="254"/>
                  </a:cubicBezTo>
                  <a:cubicBezTo>
                    <a:pt x="118" y="268"/>
                    <a:pt x="128" y="289"/>
                    <a:pt x="118" y="302"/>
                  </a:cubicBezTo>
                  <a:cubicBezTo>
                    <a:pt x="111" y="305"/>
                    <a:pt x="97" y="311"/>
                    <a:pt x="91" y="309"/>
                  </a:cubicBezTo>
                  <a:cubicBezTo>
                    <a:pt x="78" y="306"/>
                    <a:pt x="75" y="276"/>
                    <a:pt x="72" y="266"/>
                  </a:cubicBezTo>
                  <a:moveTo>
                    <a:pt x="135" y="402"/>
                  </a:moveTo>
                  <a:cubicBezTo>
                    <a:pt x="132" y="392"/>
                    <a:pt x="129" y="381"/>
                    <a:pt x="126" y="371"/>
                  </a:cubicBezTo>
                  <a:cubicBezTo>
                    <a:pt x="124" y="364"/>
                    <a:pt x="112" y="367"/>
                    <a:pt x="114" y="374"/>
                  </a:cubicBezTo>
                  <a:cubicBezTo>
                    <a:pt x="118" y="385"/>
                    <a:pt x="121" y="395"/>
                    <a:pt x="124" y="406"/>
                  </a:cubicBezTo>
                  <a:cubicBezTo>
                    <a:pt x="111" y="400"/>
                    <a:pt x="100" y="392"/>
                    <a:pt x="95" y="378"/>
                  </a:cubicBezTo>
                  <a:cubicBezTo>
                    <a:pt x="89" y="357"/>
                    <a:pt x="106" y="340"/>
                    <a:pt x="102" y="320"/>
                  </a:cubicBezTo>
                  <a:cubicBezTo>
                    <a:pt x="104" y="319"/>
                    <a:pt x="107" y="318"/>
                    <a:pt x="110" y="318"/>
                  </a:cubicBezTo>
                  <a:cubicBezTo>
                    <a:pt x="116" y="336"/>
                    <a:pt x="138" y="342"/>
                    <a:pt x="144" y="363"/>
                  </a:cubicBezTo>
                  <a:cubicBezTo>
                    <a:pt x="148" y="377"/>
                    <a:pt x="142" y="390"/>
                    <a:pt x="135" y="4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65" name="Group 264"/>
            <p:cNvGrpSpPr/>
            <p:nvPr/>
          </p:nvGrpSpPr>
          <p:grpSpPr>
            <a:xfrm rot="2568793">
              <a:off x="294392" y="-19167"/>
              <a:ext cx="382197" cy="363307"/>
              <a:chOff x="3352800" y="5213350"/>
              <a:chExt cx="963613" cy="915988"/>
            </a:xfrm>
            <a:grpFill/>
          </p:grpSpPr>
          <p:sp>
            <p:nvSpPr>
              <p:cNvPr id="287" name="Freeform 124"/>
              <p:cNvSpPr>
                <a:spLocks/>
              </p:cNvSpPr>
              <p:nvPr/>
            </p:nvSpPr>
            <p:spPr bwMode="auto">
              <a:xfrm>
                <a:off x="3352800" y="5213350"/>
                <a:ext cx="963613" cy="490538"/>
              </a:xfrm>
              <a:custGeom>
                <a:avLst/>
                <a:gdLst>
                  <a:gd name="T0" fmla="*/ 245 w 254"/>
                  <a:gd name="T1" fmla="*/ 53 h 129"/>
                  <a:gd name="T2" fmla="*/ 6 w 254"/>
                  <a:gd name="T3" fmla="*/ 109 h 129"/>
                  <a:gd name="T4" fmla="*/ 20 w 254"/>
                  <a:gd name="T5" fmla="*/ 119 h 129"/>
                  <a:gd name="T6" fmla="*/ 235 w 254"/>
                  <a:gd name="T7" fmla="*/ 68 h 129"/>
                  <a:gd name="T8" fmla="*/ 245 w 254"/>
                  <a:gd name="T9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29">
                    <a:moveTo>
                      <a:pt x="245" y="53"/>
                    </a:moveTo>
                    <a:cubicBezTo>
                      <a:pt x="163" y="0"/>
                      <a:pt x="55" y="25"/>
                      <a:pt x="6" y="109"/>
                    </a:cubicBezTo>
                    <a:cubicBezTo>
                      <a:pt x="0" y="119"/>
                      <a:pt x="15" y="129"/>
                      <a:pt x="20" y="119"/>
                    </a:cubicBezTo>
                    <a:cubicBezTo>
                      <a:pt x="64" y="43"/>
                      <a:pt x="161" y="20"/>
                      <a:pt x="235" y="68"/>
                    </a:cubicBezTo>
                    <a:cubicBezTo>
                      <a:pt x="244" y="74"/>
                      <a:pt x="254" y="60"/>
                      <a:pt x="2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8" name="Freeform 125"/>
              <p:cNvSpPr>
                <a:spLocks/>
              </p:cNvSpPr>
              <p:nvPr/>
            </p:nvSpPr>
            <p:spPr bwMode="auto">
              <a:xfrm>
                <a:off x="3524250" y="5459413"/>
                <a:ext cx="704850" cy="361950"/>
              </a:xfrm>
              <a:custGeom>
                <a:avLst/>
                <a:gdLst>
                  <a:gd name="T0" fmla="*/ 177 w 186"/>
                  <a:gd name="T1" fmla="*/ 40 h 95"/>
                  <a:gd name="T2" fmla="*/ 6 w 186"/>
                  <a:gd name="T3" fmla="*/ 76 h 95"/>
                  <a:gd name="T4" fmla="*/ 20 w 186"/>
                  <a:gd name="T5" fmla="*/ 86 h 95"/>
                  <a:gd name="T6" fmla="*/ 167 w 186"/>
                  <a:gd name="T7" fmla="*/ 55 h 95"/>
                  <a:gd name="T8" fmla="*/ 177 w 186"/>
                  <a:gd name="T9" fmla="*/ 4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95">
                    <a:moveTo>
                      <a:pt x="177" y="40"/>
                    </a:moveTo>
                    <a:cubicBezTo>
                      <a:pt x="120" y="0"/>
                      <a:pt x="42" y="16"/>
                      <a:pt x="6" y="76"/>
                    </a:cubicBezTo>
                    <a:cubicBezTo>
                      <a:pt x="0" y="86"/>
                      <a:pt x="14" y="95"/>
                      <a:pt x="20" y="86"/>
                    </a:cubicBezTo>
                    <a:cubicBezTo>
                      <a:pt x="52" y="34"/>
                      <a:pt x="118" y="20"/>
                      <a:pt x="167" y="55"/>
                    </a:cubicBezTo>
                    <a:cubicBezTo>
                      <a:pt x="176" y="62"/>
                      <a:pt x="186" y="47"/>
                      <a:pt x="17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9" name="Freeform 126"/>
              <p:cNvSpPr>
                <a:spLocks/>
              </p:cNvSpPr>
              <p:nvPr/>
            </p:nvSpPr>
            <p:spPr bwMode="auto">
              <a:xfrm>
                <a:off x="3656013" y="5699125"/>
                <a:ext cx="520700" cy="269875"/>
              </a:xfrm>
              <a:custGeom>
                <a:avLst/>
                <a:gdLst>
                  <a:gd name="T0" fmla="*/ 127 w 137"/>
                  <a:gd name="T1" fmla="*/ 25 h 71"/>
                  <a:gd name="T2" fmla="*/ 6 w 137"/>
                  <a:gd name="T3" fmla="*/ 52 h 71"/>
                  <a:gd name="T4" fmla="*/ 21 w 137"/>
                  <a:gd name="T5" fmla="*/ 61 h 71"/>
                  <a:gd name="T6" fmla="*/ 117 w 137"/>
                  <a:gd name="T7" fmla="*/ 40 h 71"/>
                  <a:gd name="T8" fmla="*/ 127 w 137"/>
                  <a:gd name="T9" fmla="*/ 2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71">
                    <a:moveTo>
                      <a:pt x="127" y="25"/>
                    </a:moveTo>
                    <a:cubicBezTo>
                      <a:pt x="85" y="0"/>
                      <a:pt x="34" y="11"/>
                      <a:pt x="6" y="52"/>
                    </a:cubicBezTo>
                    <a:cubicBezTo>
                      <a:pt x="0" y="61"/>
                      <a:pt x="14" y="71"/>
                      <a:pt x="21" y="61"/>
                    </a:cubicBezTo>
                    <a:cubicBezTo>
                      <a:pt x="43" y="29"/>
                      <a:pt x="83" y="20"/>
                      <a:pt x="117" y="40"/>
                    </a:cubicBezTo>
                    <a:cubicBezTo>
                      <a:pt x="127" y="45"/>
                      <a:pt x="137" y="31"/>
                      <a:pt x="127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90" name="Freeform 127"/>
              <p:cNvSpPr>
                <a:spLocks/>
              </p:cNvSpPr>
              <p:nvPr/>
            </p:nvSpPr>
            <p:spPr bwMode="auto">
              <a:xfrm>
                <a:off x="3841750" y="5924550"/>
                <a:ext cx="217488" cy="204788"/>
              </a:xfrm>
              <a:custGeom>
                <a:avLst/>
                <a:gdLst>
                  <a:gd name="T0" fmla="*/ 32 w 57"/>
                  <a:gd name="T1" fmla="*/ 1 h 54"/>
                  <a:gd name="T2" fmla="*/ 10 w 57"/>
                  <a:gd name="T3" fmla="*/ 10 h 54"/>
                  <a:gd name="T4" fmla="*/ 8 w 57"/>
                  <a:gd name="T5" fmla="*/ 11 h 54"/>
                  <a:gd name="T6" fmla="*/ 17 w 57"/>
                  <a:gd name="T7" fmla="*/ 48 h 54"/>
                  <a:gd name="T8" fmla="*/ 52 w 57"/>
                  <a:gd name="T9" fmla="*/ 33 h 54"/>
                  <a:gd name="T10" fmla="*/ 32 w 57"/>
                  <a:gd name="T11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4">
                    <a:moveTo>
                      <a:pt x="32" y="1"/>
                    </a:moveTo>
                    <a:cubicBezTo>
                      <a:pt x="24" y="0"/>
                      <a:pt x="15" y="3"/>
                      <a:pt x="10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0" y="24"/>
                      <a:pt x="4" y="41"/>
                      <a:pt x="17" y="48"/>
                    </a:cubicBezTo>
                    <a:cubicBezTo>
                      <a:pt x="30" y="54"/>
                      <a:pt x="48" y="47"/>
                      <a:pt x="52" y="33"/>
                    </a:cubicBezTo>
                    <a:cubicBezTo>
                      <a:pt x="57" y="20"/>
                      <a:pt x="46" y="4"/>
                      <a:pt x="3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 rot="516621">
              <a:off x="715794" y="1206"/>
              <a:ext cx="404461" cy="513763"/>
              <a:chOff x="5311776" y="2430463"/>
              <a:chExt cx="1568450" cy="1992312"/>
            </a:xfrm>
            <a:grpFill/>
          </p:grpSpPr>
          <p:sp>
            <p:nvSpPr>
              <p:cNvPr id="277" name="Freeform 43"/>
              <p:cNvSpPr>
                <a:spLocks noEditPoints="1"/>
              </p:cNvSpPr>
              <p:nvPr/>
            </p:nvSpPr>
            <p:spPr bwMode="auto">
              <a:xfrm>
                <a:off x="5561013" y="2619375"/>
                <a:ext cx="1050925" cy="1803400"/>
              </a:xfrm>
              <a:custGeom>
                <a:avLst/>
                <a:gdLst>
                  <a:gd name="T0" fmla="*/ 157 w 278"/>
                  <a:gd name="T1" fmla="*/ 355 h 478"/>
                  <a:gd name="T2" fmla="*/ 136 w 278"/>
                  <a:gd name="T3" fmla="*/ 371 h 478"/>
                  <a:gd name="T4" fmla="*/ 147 w 278"/>
                  <a:gd name="T5" fmla="*/ 407 h 478"/>
                  <a:gd name="T6" fmla="*/ 155 w 278"/>
                  <a:gd name="T7" fmla="*/ 408 h 478"/>
                  <a:gd name="T8" fmla="*/ 164 w 278"/>
                  <a:gd name="T9" fmla="*/ 436 h 478"/>
                  <a:gd name="T10" fmla="*/ 180 w 278"/>
                  <a:gd name="T11" fmla="*/ 435 h 478"/>
                  <a:gd name="T12" fmla="*/ 195 w 278"/>
                  <a:gd name="T13" fmla="*/ 469 h 478"/>
                  <a:gd name="T14" fmla="*/ 253 w 278"/>
                  <a:gd name="T15" fmla="*/ 456 h 478"/>
                  <a:gd name="T16" fmla="*/ 251 w 278"/>
                  <a:gd name="T17" fmla="*/ 416 h 478"/>
                  <a:gd name="T18" fmla="*/ 270 w 278"/>
                  <a:gd name="T19" fmla="*/ 385 h 478"/>
                  <a:gd name="T20" fmla="*/ 268 w 278"/>
                  <a:gd name="T21" fmla="*/ 344 h 478"/>
                  <a:gd name="T22" fmla="*/ 241 w 278"/>
                  <a:gd name="T23" fmla="*/ 331 h 478"/>
                  <a:gd name="T24" fmla="*/ 277 w 278"/>
                  <a:gd name="T25" fmla="*/ 146 h 478"/>
                  <a:gd name="T26" fmla="*/ 45 w 278"/>
                  <a:gd name="T27" fmla="*/ 57 h 478"/>
                  <a:gd name="T28" fmla="*/ 242 w 278"/>
                  <a:gd name="T29" fmla="*/ 438 h 478"/>
                  <a:gd name="T30" fmla="*/ 198 w 278"/>
                  <a:gd name="T31" fmla="*/ 450 h 478"/>
                  <a:gd name="T32" fmla="*/ 238 w 278"/>
                  <a:gd name="T33" fmla="*/ 419 h 478"/>
                  <a:gd name="T34" fmla="*/ 257 w 278"/>
                  <a:gd name="T35" fmla="*/ 400 h 478"/>
                  <a:gd name="T36" fmla="*/ 177 w 278"/>
                  <a:gd name="T37" fmla="*/ 424 h 478"/>
                  <a:gd name="T38" fmla="*/ 167 w 278"/>
                  <a:gd name="T39" fmla="*/ 422 h 478"/>
                  <a:gd name="T40" fmla="*/ 175 w 278"/>
                  <a:gd name="T41" fmla="*/ 407 h 478"/>
                  <a:gd name="T42" fmla="*/ 213 w 278"/>
                  <a:gd name="T43" fmla="*/ 397 h 478"/>
                  <a:gd name="T44" fmla="*/ 256 w 278"/>
                  <a:gd name="T45" fmla="*/ 384 h 478"/>
                  <a:gd name="T46" fmla="*/ 259 w 278"/>
                  <a:gd name="T47" fmla="*/ 387 h 478"/>
                  <a:gd name="T48" fmla="*/ 244 w 278"/>
                  <a:gd name="T49" fmla="*/ 342 h 478"/>
                  <a:gd name="T50" fmla="*/ 256 w 278"/>
                  <a:gd name="T51" fmla="*/ 347 h 478"/>
                  <a:gd name="T52" fmla="*/ 244 w 278"/>
                  <a:gd name="T53" fmla="*/ 372 h 478"/>
                  <a:gd name="T54" fmla="*/ 152 w 278"/>
                  <a:gd name="T55" fmla="*/ 396 h 478"/>
                  <a:gd name="T56" fmla="*/ 148 w 278"/>
                  <a:gd name="T57" fmla="*/ 375 h 478"/>
                  <a:gd name="T58" fmla="*/ 157 w 278"/>
                  <a:gd name="T59" fmla="*/ 367 h 478"/>
                  <a:gd name="T60" fmla="*/ 202 w 278"/>
                  <a:gd name="T61" fmla="*/ 355 h 478"/>
                  <a:gd name="T62" fmla="*/ 183 w 278"/>
                  <a:gd name="T63" fmla="*/ 30 h 478"/>
                  <a:gd name="T64" fmla="*/ 221 w 278"/>
                  <a:gd name="T65" fmla="*/ 337 h 478"/>
                  <a:gd name="T66" fmla="*/ 198 w 278"/>
                  <a:gd name="T67" fmla="*/ 343 h 478"/>
                  <a:gd name="T68" fmla="*/ 191 w 278"/>
                  <a:gd name="T69" fmla="*/ 181 h 478"/>
                  <a:gd name="T70" fmla="*/ 159 w 278"/>
                  <a:gd name="T71" fmla="*/ 152 h 478"/>
                  <a:gd name="T72" fmla="*/ 139 w 278"/>
                  <a:gd name="T73" fmla="*/ 174 h 478"/>
                  <a:gd name="T74" fmla="*/ 105 w 278"/>
                  <a:gd name="T75" fmla="*/ 191 h 478"/>
                  <a:gd name="T76" fmla="*/ 144 w 278"/>
                  <a:gd name="T77" fmla="*/ 215 h 478"/>
                  <a:gd name="T78" fmla="*/ 169 w 278"/>
                  <a:gd name="T79" fmla="*/ 351 h 478"/>
                  <a:gd name="T80" fmla="*/ 37 w 278"/>
                  <a:gd name="T81" fmla="*/ 89 h 478"/>
                  <a:gd name="T82" fmla="*/ 155 w 278"/>
                  <a:gd name="T83" fmla="*/ 196 h 478"/>
                  <a:gd name="T84" fmla="*/ 171 w 278"/>
                  <a:gd name="T85" fmla="*/ 157 h 478"/>
                  <a:gd name="T86" fmla="*/ 155 w 278"/>
                  <a:gd name="T87" fmla="*/ 196 h 478"/>
                  <a:gd name="T88" fmla="*/ 115 w 278"/>
                  <a:gd name="T89" fmla="*/ 175 h 478"/>
                  <a:gd name="T90" fmla="*/ 140 w 278"/>
                  <a:gd name="T91" fmla="*/ 20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8" h="478">
                    <a:moveTo>
                      <a:pt x="26" y="213"/>
                    </a:moveTo>
                    <a:cubicBezTo>
                      <a:pt x="55" y="272"/>
                      <a:pt x="115" y="306"/>
                      <a:pt x="157" y="355"/>
                    </a:cubicBezTo>
                    <a:cubicBezTo>
                      <a:pt x="157" y="355"/>
                      <a:pt x="156" y="355"/>
                      <a:pt x="156" y="355"/>
                    </a:cubicBezTo>
                    <a:cubicBezTo>
                      <a:pt x="146" y="356"/>
                      <a:pt x="139" y="364"/>
                      <a:pt x="136" y="371"/>
                    </a:cubicBezTo>
                    <a:cubicBezTo>
                      <a:pt x="134" y="379"/>
                      <a:pt x="136" y="386"/>
                      <a:pt x="137" y="392"/>
                    </a:cubicBezTo>
                    <a:cubicBezTo>
                      <a:pt x="138" y="396"/>
                      <a:pt x="140" y="404"/>
                      <a:pt x="147" y="407"/>
                    </a:cubicBezTo>
                    <a:cubicBezTo>
                      <a:pt x="149" y="408"/>
                      <a:pt x="152" y="408"/>
                      <a:pt x="154" y="408"/>
                    </a:cubicBezTo>
                    <a:cubicBezTo>
                      <a:pt x="155" y="408"/>
                      <a:pt x="155" y="408"/>
                      <a:pt x="155" y="408"/>
                    </a:cubicBezTo>
                    <a:cubicBezTo>
                      <a:pt x="153" y="415"/>
                      <a:pt x="154" y="420"/>
                      <a:pt x="155" y="425"/>
                    </a:cubicBezTo>
                    <a:cubicBezTo>
                      <a:pt x="156" y="427"/>
                      <a:pt x="157" y="434"/>
                      <a:pt x="164" y="436"/>
                    </a:cubicBezTo>
                    <a:cubicBezTo>
                      <a:pt x="166" y="437"/>
                      <a:pt x="168" y="437"/>
                      <a:pt x="170" y="437"/>
                    </a:cubicBezTo>
                    <a:cubicBezTo>
                      <a:pt x="173" y="437"/>
                      <a:pt x="177" y="436"/>
                      <a:pt x="180" y="435"/>
                    </a:cubicBezTo>
                    <a:cubicBezTo>
                      <a:pt x="182" y="435"/>
                      <a:pt x="182" y="435"/>
                      <a:pt x="182" y="435"/>
                    </a:cubicBezTo>
                    <a:cubicBezTo>
                      <a:pt x="187" y="446"/>
                      <a:pt x="186" y="460"/>
                      <a:pt x="195" y="469"/>
                    </a:cubicBezTo>
                    <a:cubicBezTo>
                      <a:pt x="205" y="478"/>
                      <a:pt x="218" y="476"/>
                      <a:pt x="229" y="473"/>
                    </a:cubicBezTo>
                    <a:cubicBezTo>
                      <a:pt x="238" y="470"/>
                      <a:pt x="248" y="466"/>
                      <a:pt x="253" y="456"/>
                    </a:cubicBezTo>
                    <a:cubicBezTo>
                      <a:pt x="259" y="443"/>
                      <a:pt x="251" y="429"/>
                      <a:pt x="250" y="416"/>
                    </a:cubicBezTo>
                    <a:cubicBezTo>
                      <a:pt x="251" y="416"/>
                      <a:pt x="251" y="416"/>
                      <a:pt x="251" y="416"/>
                    </a:cubicBezTo>
                    <a:cubicBezTo>
                      <a:pt x="255" y="414"/>
                      <a:pt x="260" y="413"/>
                      <a:pt x="264" y="410"/>
                    </a:cubicBezTo>
                    <a:cubicBezTo>
                      <a:pt x="275" y="402"/>
                      <a:pt x="272" y="389"/>
                      <a:pt x="270" y="385"/>
                    </a:cubicBezTo>
                    <a:cubicBezTo>
                      <a:pt x="270" y="382"/>
                      <a:pt x="269" y="378"/>
                      <a:pt x="264" y="375"/>
                    </a:cubicBezTo>
                    <a:cubicBezTo>
                      <a:pt x="273" y="365"/>
                      <a:pt x="269" y="350"/>
                      <a:pt x="268" y="344"/>
                    </a:cubicBezTo>
                    <a:cubicBezTo>
                      <a:pt x="267" y="340"/>
                      <a:pt x="264" y="331"/>
                      <a:pt x="254" y="329"/>
                    </a:cubicBezTo>
                    <a:cubicBezTo>
                      <a:pt x="249" y="328"/>
                      <a:pt x="244" y="330"/>
                      <a:pt x="241" y="331"/>
                    </a:cubicBezTo>
                    <a:cubicBezTo>
                      <a:pt x="239" y="332"/>
                      <a:pt x="236" y="332"/>
                      <a:pt x="233" y="333"/>
                    </a:cubicBezTo>
                    <a:cubicBezTo>
                      <a:pt x="242" y="270"/>
                      <a:pt x="276" y="211"/>
                      <a:pt x="277" y="146"/>
                    </a:cubicBezTo>
                    <a:cubicBezTo>
                      <a:pt x="278" y="93"/>
                      <a:pt x="246" y="43"/>
                      <a:pt x="197" y="22"/>
                    </a:cubicBezTo>
                    <a:cubicBezTo>
                      <a:pt x="146" y="0"/>
                      <a:pt x="82" y="15"/>
                      <a:pt x="45" y="57"/>
                    </a:cubicBezTo>
                    <a:cubicBezTo>
                      <a:pt x="7" y="99"/>
                      <a:pt x="0" y="163"/>
                      <a:pt x="26" y="213"/>
                    </a:cubicBezTo>
                    <a:moveTo>
                      <a:pt x="242" y="438"/>
                    </a:moveTo>
                    <a:cubicBezTo>
                      <a:pt x="245" y="452"/>
                      <a:pt x="238" y="457"/>
                      <a:pt x="226" y="461"/>
                    </a:cubicBezTo>
                    <a:cubicBezTo>
                      <a:pt x="213" y="465"/>
                      <a:pt x="202" y="465"/>
                      <a:pt x="198" y="450"/>
                    </a:cubicBezTo>
                    <a:cubicBezTo>
                      <a:pt x="197" y="444"/>
                      <a:pt x="196" y="438"/>
                      <a:pt x="194" y="432"/>
                    </a:cubicBezTo>
                    <a:cubicBezTo>
                      <a:pt x="238" y="419"/>
                      <a:pt x="238" y="419"/>
                      <a:pt x="238" y="419"/>
                    </a:cubicBezTo>
                    <a:cubicBezTo>
                      <a:pt x="239" y="425"/>
                      <a:pt x="241" y="432"/>
                      <a:pt x="242" y="438"/>
                    </a:cubicBezTo>
                    <a:moveTo>
                      <a:pt x="257" y="400"/>
                    </a:moveTo>
                    <a:cubicBezTo>
                      <a:pt x="255" y="402"/>
                      <a:pt x="251" y="403"/>
                      <a:pt x="247" y="404"/>
                    </a:cubicBezTo>
                    <a:cubicBezTo>
                      <a:pt x="177" y="424"/>
                      <a:pt x="177" y="424"/>
                      <a:pt x="177" y="424"/>
                    </a:cubicBezTo>
                    <a:cubicBezTo>
                      <a:pt x="175" y="424"/>
                      <a:pt x="170" y="426"/>
                      <a:pt x="168" y="425"/>
                    </a:cubicBezTo>
                    <a:cubicBezTo>
                      <a:pt x="168" y="425"/>
                      <a:pt x="168" y="425"/>
                      <a:pt x="167" y="422"/>
                    </a:cubicBezTo>
                    <a:cubicBezTo>
                      <a:pt x="166" y="418"/>
                      <a:pt x="166" y="415"/>
                      <a:pt x="167" y="413"/>
                    </a:cubicBezTo>
                    <a:cubicBezTo>
                      <a:pt x="168" y="410"/>
                      <a:pt x="171" y="407"/>
                      <a:pt x="175" y="407"/>
                    </a:cubicBezTo>
                    <a:cubicBezTo>
                      <a:pt x="175" y="407"/>
                      <a:pt x="176" y="407"/>
                      <a:pt x="176" y="407"/>
                    </a:cubicBezTo>
                    <a:cubicBezTo>
                      <a:pt x="182" y="405"/>
                      <a:pt x="198" y="401"/>
                      <a:pt x="213" y="397"/>
                    </a:cubicBezTo>
                    <a:cubicBezTo>
                      <a:pt x="229" y="392"/>
                      <a:pt x="244" y="388"/>
                      <a:pt x="250" y="386"/>
                    </a:cubicBezTo>
                    <a:cubicBezTo>
                      <a:pt x="252" y="385"/>
                      <a:pt x="254" y="384"/>
                      <a:pt x="256" y="384"/>
                    </a:cubicBezTo>
                    <a:cubicBezTo>
                      <a:pt x="256" y="384"/>
                      <a:pt x="256" y="385"/>
                      <a:pt x="257" y="385"/>
                    </a:cubicBezTo>
                    <a:cubicBezTo>
                      <a:pt x="258" y="385"/>
                      <a:pt x="258" y="385"/>
                      <a:pt x="259" y="387"/>
                    </a:cubicBezTo>
                    <a:cubicBezTo>
                      <a:pt x="261" y="396"/>
                      <a:pt x="259" y="399"/>
                      <a:pt x="257" y="400"/>
                    </a:cubicBezTo>
                    <a:moveTo>
                      <a:pt x="244" y="342"/>
                    </a:moveTo>
                    <a:cubicBezTo>
                      <a:pt x="247" y="342"/>
                      <a:pt x="250" y="341"/>
                      <a:pt x="252" y="341"/>
                    </a:cubicBezTo>
                    <a:cubicBezTo>
                      <a:pt x="254" y="341"/>
                      <a:pt x="255" y="342"/>
                      <a:pt x="256" y="347"/>
                    </a:cubicBezTo>
                    <a:cubicBezTo>
                      <a:pt x="259" y="358"/>
                      <a:pt x="259" y="364"/>
                      <a:pt x="255" y="367"/>
                    </a:cubicBezTo>
                    <a:cubicBezTo>
                      <a:pt x="252" y="370"/>
                      <a:pt x="248" y="371"/>
                      <a:pt x="244" y="372"/>
                    </a:cubicBezTo>
                    <a:cubicBezTo>
                      <a:pt x="162" y="395"/>
                      <a:pt x="162" y="395"/>
                      <a:pt x="162" y="395"/>
                    </a:cubicBezTo>
                    <a:cubicBezTo>
                      <a:pt x="159" y="396"/>
                      <a:pt x="154" y="397"/>
                      <a:pt x="152" y="396"/>
                    </a:cubicBezTo>
                    <a:cubicBezTo>
                      <a:pt x="150" y="395"/>
                      <a:pt x="150" y="393"/>
                      <a:pt x="149" y="389"/>
                    </a:cubicBezTo>
                    <a:cubicBezTo>
                      <a:pt x="148" y="384"/>
                      <a:pt x="146" y="379"/>
                      <a:pt x="148" y="375"/>
                    </a:cubicBezTo>
                    <a:cubicBezTo>
                      <a:pt x="149" y="371"/>
                      <a:pt x="153" y="367"/>
                      <a:pt x="157" y="367"/>
                    </a:cubicBezTo>
                    <a:cubicBezTo>
                      <a:pt x="157" y="367"/>
                      <a:pt x="157" y="367"/>
                      <a:pt x="157" y="367"/>
                    </a:cubicBezTo>
                    <a:cubicBezTo>
                      <a:pt x="158" y="367"/>
                      <a:pt x="158" y="367"/>
                      <a:pt x="159" y="367"/>
                    </a:cubicBezTo>
                    <a:cubicBezTo>
                      <a:pt x="166" y="365"/>
                      <a:pt x="184" y="359"/>
                      <a:pt x="202" y="355"/>
                    </a:cubicBezTo>
                    <a:cubicBezTo>
                      <a:pt x="220" y="350"/>
                      <a:pt x="237" y="345"/>
                      <a:pt x="244" y="342"/>
                    </a:cubicBezTo>
                    <a:moveTo>
                      <a:pt x="183" y="30"/>
                    </a:moveTo>
                    <a:cubicBezTo>
                      <a:pt x="238" y="48"/>
                      <a:pt x="270" y="103"/>
                      <a:pt x="265" y="158"/>
                    </a:cubicBezTo>
                    <a:cubicBezTo>
                      <a:pt x="259" y="220"/>
                      <a:pt x="228" y="276"/>
                      <a:pt x="221" y="337"/>
                    </a:cubicBezTo>
                    <a:cubicBezTo>
                      <a:pt x="214" y="339"/>
                      <a:pt x="206" y="341"/>
                      <a:pt x="198" y="343"/>
                    </a:cubicBezTo>
                    <a:cubicBezTo>
                      <a:pt x="198" y="343"/>
                      <a:pt x="198" y="343"/>
                      <a:pt x="198" y="343"/>
                    </a:cubicBezTo>
                    <a:cubicBezTo>
                      <a:pt x="181" y="300"/>
                      <a:pt x="167" y="256"/>
                      <a:pt x="155" y="211"/>
                    </a:cubicBezTo>
                    <a:cubicBezTo>
                      <a:pt x="167" y="200"/>
                      <a:pt x="182" y="194"/>
                      <a:pt x="191" y="181"/>
                    </a:cubicBezTo>
                    <a:cubicBezTo>
                      <a:pt x="199" y="171"/>
                      <a:pt x="201" y="156"/>
                      <a:pt x="191" y="146"/>
                    </a:cubicBezTo>
                    <a:cubicBezTo>
                      <a:pt x="180" y="137"/>
                      <a:pt x="167" y="142"/>
                      <a:pt x="159" y="152"/>
                    </a:cubicBezTo>
                    <a:cubicBezTo>
                      <a:pt x="153" y="161"/>
                      <a:pt x="148" y="171"/>
                      <a:pt x="145" y="182"/>
                    </a:cubicBezTo>
                    <a:cubicBezTo>
                      <a:pt x="143" y="179"/>
                      <a:pt x="141" y="176"/>
                      <a:pt x="139" y="174"/>
                    </a:cubicBezTo>
                    <a:cubicBezTo>
                      <a:pt x="131" y="166"/>
                      <a:pt x="119" y="159"/>
                      <a:pt x="109" y="164"/>
                    </a:cubicBezTo>
                    <a:cubicBezTo>
                      <a:pt x="100" y="169"/>
                      <a:pt x="99" y="184"/>
                      <a:pt x="105" y="191"/>
                    </a:cubicBezTo>
                    <a:cubicBezTo>
                      <a:pt x="115" y="202"/>
                      <a:pt x="130" y="208"/>
                      <a:pt x="143" y="215"/>
                    </a:cubicBezTo>
                    <a:cubicBezTo>
                      <a:pt x="143" y="215"/>
                      <a:pt x="144" y="215"/>
                      <a:pt x="144" y="215"/>
                    </a:cubicBezTo>
                    <a:cubicBezTo>
                      <a:pt x="156" y="260"/>
                      <a:pt x="170" y="303"/>
                      <a:pt x="187" y="346"/>
                    </a:cubicBezTo>
                    <a:cubicBezTo>
                      <a:pt x="180" y="348"/>
                      <a:pt x="174" y="350"/>
                      <a:pt x="169" y="351"/>
                    </a:cubicBezTo>
                    <a:cubicBezTo>
                      <a:pt x="139" y="313"/>
                      <a:pt x="98" y="285"/>
                      <a:pt x="66" y="249"/>
                    </a:cubicBezTo>
                    <a:cubicBezTo>
                      <a:pt x="25" y="205"/>
                      <a:pt x="8" y="145"/>
                      <a:pt x="37" y="89"/>
                    </a:cubicBezTo>
                    <a:cubicBezTo>
                      <a:pt x="64" y="38"/>
                      <a:pt x="128" y="12"/>
                      <a:pt x="183" y="30"/>
                    </a:cubicBezTo>
                    <a:moveTo>
                      <a:pt x="155" y="196"/>
                    </a:moveTo>
                    <a:cubicBezTo>
                      <a:pt x="156" y="188"/>
                      <a:pt x="158" y="180"/>
                      <a:pt x="162" y="172"/>
                    </a:cubicBezTo>
                    <a:cubicBezTo>
                      <a:pt x="164" y="167"/>
                      <a:pt x="167" y="160"/>
                      <a:pt x="171" y="157"/>
                    </a:cubicBezTo>
                    <a:cubicBezTo>
                      <a:pt x="184" y="146"/>
                      <a:pt x="188" y="163"/>
                      <a:pt x="184" y="171"/>
                    </a:cubicBezTo>
                    <a:cubicBezTo>
                      <a:pt x="179" y="182"/>
                      <a:pt x="166" y="189"/>
                      <a:pt x="155" y="196"/>
                    </a:cubicBezTo>
                    <a:moveTo>
                      <a:pt x="140" y="200"/>
                    </a:moveTo>
                    <a:cubicBezTo>
                      <a:pt x="127" y="193"/>
                      <a:pt x="106" y="181"/>
                      <a:pt x="115" y="175"/>
                    </a:cubicBezTo>
                    <a:cubicBezTo>
                      <a:pt x="120" y="171"/>
                      <a:pt x="130" y="182"/>
                      <a:pt x="133" y="185"/>
                    </a:cubicBezTo>
                    <a:cubicBezTo>
                      <a:pt x="136" y="189"/>
                      <a:pt x="139" y="194"/>
                      <a:pt x="140" y="2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78" name="Freeform 44"/>
              <p:cNvSpPr>
                <a:spLocks/>
              </p:cNvSpPr>
              <p:nvPr/>
            </p:nvSpPr>
            <p:spPr bwMode="auto">
              <a:xfrm>
                <a:off x="5440363" y="3479800"/>
                <a:ext cx="185738" cy="158750"/>
              </a:xfrm>
              <a:custGeom>
                <a:avLst/>
                <a:gdLst>
                  <a:gd name="T0" fmla="*/ 14 w 49"/>
                  <a:gd name="T1" fmla="*/ 37 h 42"/>
                  <a:gd name="T2" fmla="*/ 43 w 49"/>
                  <a:gd name="T3" fmla="*/ 14 h 42"/>
                  <a:gd name="T4" fmla="*/ 35 w 49"/>
                  <a:gd name="T5" fmla="*/ 5 h 42"/>
                  <a:gd name="T6" fmla="*/ 6 w 49"/>
                  <a:gd name="T7" fmla="*/ 29 h 42"/>
                  <a:gd name="T8" fmla="*/ 14 w 49"/>
                  <a:gd name="T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2">
                    <a:moveTo>
                      <a:pt x="14" y="37"/>
                    </a:moveTo>
                    <a:cubicBezTo>
                      <a:pt x="43" y="14"/>
                      <a:pt x="43" y="14"/>
                      <a:pt x="43" y="14"/>
                    </a:cubicBezTo>
                    <a:cubicBezTo>
                      <a:pt x="49" y="9"/>
                      <a:pt x="41" y="0"/>
                      <a:pt x="35" y="5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34"/>
                      <a:pt x="8" y="42"/>
                      <a:pt x="1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79" name="Freeform 45"/>
              <p:cNvSpPr>
                <a:spLocks/>
              </p:cNvSpPr>
              <p:nvPr/>
            </p:nvSpPr>
            <p:spPr bwMode="auto">
              <a:xfrm>
                <a:off x="5311776" y="3235325"/>
                <a:ext cx="196850" cy="44450"/>
              </a:xfrm>
              <a:custGeom>
                <a:avLst/>
                <a:gdLst>
                  <a:gd name="T0" fmla="*/ 8 w 52"/>
                  <a:gd name="T1" fmla="*/ 12 h 12"/>
                  <a:gd name="T2" fmla="*/ 44 w 52"/>
                  <a:gd name="T3" fmla="*/ 12 h 12"/>
                  <a:gd name="T4" fmla="*/ 44 w 52"/>
                  <a:gd name="T5" fmla="*/ 0 h 12"/>
                  <a:gd name="T6" fmla="*/ 8 w 52"/>
                  <a:gd name="T7" fmla="*/ 0 h 12"/>
                  <a:gd name="T8" fmla="*/ 8 w 5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">
                    <a:moveTo>
                      <a:pt x="8" y="12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52" y="12"/>
                      <a:pt x="52" y="0"/>
                      <a:pt x="4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12"/>
                      <a:pt x="8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0" name="Freeform 46"/>
              <p:cNvSpPr>
                <a:spLocks/>
              </p:cNvSpPr>
              <p:nvPr/>
            </p:nvSpPr>
            <p:spPr bwMode="auto">
              <a:xfrm>
                <a:off x="5354638" y="2841625"/>
                <a:ext cx="211138" cy="120650"/>
              </a:xfrm>
              <a:custGeom>
                <a:avLst/>
                <a:gdLst>
                  <a:gd name="T0" fmla="*/ 7 w 56"/>
                  <a:gd name="T1" fmla="*/ 14 h 32"/>
                  <a:gd name="T2" fmla="*/ 43 w 56"/>
                  <a:gd name="T3" fmla="*/ 29 h 32"/>
                  <a:gd name="T4" fmla="*/ 49 w 56"/>
                  <a:gd name="T5" fmla="*/ 19 h 32"/>
                  <a:gd name="T6" fmla="*/ 13 w 56"/>
                  <a:gd name="T7" fmla="*/ 3 h 32"/>
                  <a:gd name="T8" fmla="*/ 7 w 56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7" y="14"/>
                    </a:moveTo>
                    <a:cubicBezTo>
                      <a:pt x="19" y="19"/>
                      <a:pt x="31" y="24"/>
                      <a:pt x="43" y="29"/>
                    </a:cubicBezTo>
                    <a:cubicBezTo>
                      <a:pt x="50" y="32"/>
                      <a:pt x="56" y="22"/>
                      <a:pt x="49" y="19"/>
                    </a:cubicBezTo>
                    <a:cubicBezTo>
                      <a:pt x="37" y="14"/>
                      <a:pt x="25" y="8"/>
                      <a:pt x="13" y="3"/>
                    </a:cubicBezTo>
                    <a:cubicBezTo>
                      <a:pt x="6" y="0"/>
                      <a:pt x="0" y="11"/>
                      <a:pt x="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1" name="Freeform 47"/>
              <p:cNvSpPr>
                <a:spLocks/>
              </p:cNvSpPr>
              <p:nvPr/>
            </p:nvSpPr>
            <p:spPr bwMode="auto">
              <a:xfrm>
                <a:off x="5580063" y="2551113"/>
                <a:ext cx="174625" cy="158750"/>
              </a:xfrm>
              <a:custGeom>
                <a:avLst/>
                <a:gdLst>
                  <a:gd name="T0" fmla="*/ 32 w 46"/>
                  <a:gd name="T1" fmla="*/ 37 h 42"/>
                  <a:gd name="T2" fmla="*/ 40 w 46"/>
                  <a:gd name="T3" fmla="*/ 28 h 42"/>
                  <a:gd name="T4" fmla="*/ 14 w 46"/>
                  <a:gd name="T5" fmla="*/ 5 h 42"/>
                  <a:gd name="T6" fmla="*/ 6 w 46"/>
                  <a:gd name="T7" fmla="*/ 13 h 42"/>
                  <a:gd name="T8" fmla="*/ 32 w 46"/>
                  <a:gd name="T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32" y="37"/>
                    </a:moveTo>
                    <a:cubicBezTo>
                      <a:pt x="38" y="42"/>
                      <a:pt x="46" y="34"/>
                      <a:pt x="40" y="28"/>
                    </a:cubicBezTo>
                    <a:cubicBezTo>
                      <a:pt x="32" y="21"/>
                      <a:pt x="23" y="13"/>
                      <a:pt x="14" y="5"/>
                    </a:cubicBezTo>
                    <a:cubicBezTo>
                      <a:pt x="9" y="0"/>
                      <a:pt x="0" y="8"/>
                      <a:pt x="6" y="13"/>
                    </a:cubicBezTo>
                    <a:lnTo>
                      <a:pt x="3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2" name="Freeform 48"/>
              <p:cNvSpPr>
                <a:spLocks/>
              </p:cNvSpPr>
              <p:nvPr/>
            </p:nvSpPr>
            <p:spPr bwMode="auto">
              <a:xfrm>
                <a:off x="5957888" y="2430463"/>
                <a:ext cx="60325" cy="147638"/>
              </a:xfrm>
              <a:custGeom>
                <a:avLst/>
                <a:gdLst>
                  <a:gd name="T0" fmla="*/ 3 w 16"/>
                  <a:gd name="T1" fmla="*/ 31 h 39"/>
                  <a:gd name="T2" fmla="*/ 15 w 16"/>
                  <a:gd name="T3" fmla="*/ 31 h 39"/>
                  <a:gd name="T4" fmla="*/ 13 w 16"/>
                  <a:gd name="T5" fmla="*/ 8 h 39"/>
                  <a:gd name="T6" fmla="*/ 1 w 16"/>
                  <a:gd name="T7" fmla="*/ 8 h 39"/>
                  <a:gd name="T8" fmla="*/ 3 w 16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9">
                    <a:moveTo>
                      <a:pt x="3" y="31"/>
                    </a:moveTo>
                    <a:cubicBezTo>
                      <a:pt x="4" y="39"/>
                      <a:pt x="16" y="39"/>
                      <a:pt x="15" y="31"/>
                    </a:cubicBezTo>
                    <a:cubicBezTo>
                      <a:pt x="14" y="23"/>
                      <a:pt x="13" y="15"/>
                      <a:pt x="13" y="8"/>
                    </a:cubicBezTo>
                    <a:cubicBezTo>
                      <a:pt x="12" y="0"/>
                      <a:pt x="0" y="0"/>
                      <a:pt x="1" y="8"/>
                    </a:cubicBezTo>
                    <a:cubicBezTo>
                      <a:pt x="1" y="15"/>
                      <a:pt x="2" y="2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3" name="Freeform 49"/>
              <p:cNvSpPr>
                <a:spLocks/>
              </p:cNvSpPr>
              <p:nvPr/>
            </p:nvSpPr>
            <p:spPr bwMode="auto">
              <a:xfrm>
                <a:off x="6313488" y="2446338"/>
                <a:ext cx="117475" cy="188913"/>
              </a:xfrm>
              <a:custGeom>
                <a:avLst/>
                <a:gdLst>
                  <a:gd name="T0" fmla="*/ 14 w 31"/>
                  <a:gd name="T1" fmla="*/ 43 h 50"/>
                  <a:gd name="T2" fmla="*/ 28 w 31"/>
                  <a:gd name="T3" fmla="*/ 13 h 50"/>
                  <a:gd name="T4" fmla="*/ 17 w 31"/>
                  <a:gd name="T5" fmla="*/ 7 h 50"/>
                  <a:gd name="T6" fmla="*/ 4 w 31"/>
                  <a:gd name="T7" fmla="*/ 37 h 50"/>
                  <a:gd name="T8" fmla="*/ 14 w 31"/>
                  <a:gd name="T9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14" y="43"/>
                    </a:moveTo>
                    <a:cubicBezTo>
                      <a:pt x="18" y="33"/>
                      <a:pt x="23" y="23"/>
                      <a:pt x="28" y="13"/>
                    </a:cubicBezTo>
                    <a:cubicBezTo>
                      <a:pt x="31" y="6"/>
                      <a:pt x="20" y="0"/>
                      <a:pt x="17" y="7"/>
                    </a:cubicBezTo>
                    <a:cubicBezTo>
                      <a:pt x="13" y="17"/>
                      <a:pt x="8" y="27"/>
                      <a:pt x="4" y="37"/>
                    </a:cubicBezTo>
                    <a:cubicBezTo>
                      <a:pt x="0" y="44"/>
                      <a:pt x="11" y="50"/>
                      <a:pt x="1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4" name="Freeform 50"/>
              <p:cNvSpPr>
                <a:spLocks/>
              </p:cNvSpPr>
              <p:nvPr/>
            </p:nvSpPr>
            <p:spPr bwMode="auto">
              <a:xfrm>
                <a:off x="6675438" y="3197225"/>
                <a:ext cx="204788" cy="44450"/>
              </a:xfrm>
              <a:custGeom>
                <a:avLst/>
                <a:gdLst>
                  <a:gd name="T0" fmla="*/ 8 w 54"/>
                  <a:gd name="T1" fmla="*/ 12 h 12"/>
                  <a:gd name="T2" fmla="*/ 47 w 54"/>
                  <a:gd name="T3" fmla="*/ 12 h 12"/>
                  <a:gd name="T4" fmla="*/ 47 w 54"/>
                  <a:gd name="T5" fmla="*/ 0 h 12"/>
                  <a:gd name="T6" fmla="*/ 8 w 54"/>
                  <a:gd name="T7" fmla="*/ 0 h 12"/>
                  <a:gd name="T8" fmla="*/ 8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8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4" y="12"/>
                      <a:pt x="54" y="0"/>
                      <a:pt x="4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12"/>
                      <a:pt x="8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5" name="Freeform 51"/>
              <p:cNvSpPr>
                <a:spLocks/>
              </p:cNvSpPr>
              <p:nvPr/>
            </p:nvSpPr>
            <p:spPr bwMode="auto">
              <a:xfrm>
                <a:off x="6645276" y="2901950"/>
                <a:ext cx="185738" cy="114300"/>
              </a:xfrm>
              <a:custGeom>
                <a:avLst/>
                <a:gdLst>
                  <a:gd name="T0" fmla="*/ 13 w 49"/>
                  <a:gd name="T1" fmla="*/ 27 h 30"/>
                  <a:gd name="T2" fmla="*/ 42 w 49"/>
                  <a:gd name="T3" fmla="*/ 14 h 30"/>
                  <a:gd name="T4" fmla="*/ 36 w 49"/>
                  <a:gd name="T5" fmla="*/ 3 h 30"/>
                  <a:gd name="T6" fmla="*/ 7 w 49"/>
                  <a:gd name="T7" fmla="*/ 16 h 30"/>
                  <a:gd name="T8" fmla="*/ 13 w 49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0">
                    <a:moveTo>
                      <a:pt x="13" y="27"/>
                    </a:moveTo>
                    <a:cubicBezTo>
                      <a:pt x="23" y="22"/>
                      <a:pt x="33" y="18"/>
                      <a:pt x="42" y="14"/>
                    </a:cubicBezTo>
                    <a:cubicBezTo>
                      <a:pt x="49" y="11"/>
                      <a:pt x="43" y="0"/>
                      <a:pt x="36" y="3"/>
                    </a:cubicBezTo>
                    <a:cubicBezTo>
                      <a:pt x="27" y="8"/>
                      <a:pt x="17" y="12"/>
                      <a:pt x="7" y="16"/>
                    </a:cubicBezTo>
                    <a:cubicBezTo>
                      <a:pt x="0" y="19"/>
                      <a:pt x="6" y="30"/>
                      <a:pt x="1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86" name="Freeform 52"/>
              <p:cNvSpPr>
                <a:spLocks/>
              </p:cNvSpPr>
              <p:nvPr/>
            </p:nvSpPr>
            <p:spPr bwMode="auto">
              <a:xfrm>
                <a:off x="6532563" y="2649538"/>
                <a:ext cx="153988" cy="136525"/>
              </a:xfrm>
              <a:custGeom>
                <a:avLst/>
                <a:gdLst>
                  <a:gd name="T0" fmla="*/ 12 w 41"/>
                  <a:gd name="T1" fmla="*/ 32 h 36"/>
                  <a:gd name="T2" fmla="*/ 35 w 41"/>
                  <a:gd name="T3" fmla="*/ 15 h 36"/>
                  <a:gd name="T4" fmla="*/ 29 w 41"/>
                  <a:gd name="T5" fmla="*/ 5 h 36"/>
                  <a:gd name="T6" fmla="*/ 6 w 41"/>
                  <a:gd name="T7" fmla="*/ 22 h 36"/>
                  <a:gd name="T8" fmla="*/ 12 w 41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6">
                    <a:moveTo>
                      <a:pt x="12" y="32"/>
                    </a:moveTo>
                    <a:cubicBezTo>
                      <a:pt x="20" y="26"/>
                      <a:pt x="27" y="21"/>
                      <a:pt x="35" y="15"/>
                    </a:cubicBezTo>
                    <a:cubicBezTo>
                      <a:pt x="41" y="11"/>
                      <a:pt x="35" y="0"/>
                      <a:pt x="29" y="5"/>
                    </a:cubicBezTo>
                    <a:cubicBezTo>
                      <a:pt x="21" y="10"/>
                      <a:pt x="14" y="16"/>
                      <a:pt x="6" y="22"/>
                    </a:cubicBezTo>
                    <a:cubicBezTo>
                      <a:pt x="0" y="26"/>
                      <a:pt x="6" y="36"/>
                      <a:pt x="12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267" name="Freeform 80"/>
            <p:cNvSpPr>
              <a:spLocks noEditPoints="1"/>
            </p:cNvSpPr>
            <p:nvPr/>
          </p:nvSpPr>
          <p:spPr bwMode="auto">
            <a:xfrm rot="8648099">
              <a:off x="523380" y="515611"/>
              <a:ext cx="543742" cy="386743"/>
            </a:xfrm>
            <a:custGeom>
              <a:avLst/>
              <a:gdLst>
                <a:gd name="T0" fmla="*/ 414 w 617"/>
                <a:gd name="T1" fmla="*/ 4 h 438"/>
                <a:gd name="T2" fmla="*/ 206 w 617"/>
                <a:gd name="T3" fmla="*/ 165 h 438"/>
                <a:gd name="T4" fmla="*/ 163 w 617"/>
                <a:gd name="T5" fmla="*/ 157 h 438"/>
                <a:gd name="T6" fmla="*/ 141 w 617"/>
                <a:gd name="T7" fmla="*/ 120 h 438"/>
                <a:gd name="T8" fmla="*/ 96 w 617"/>
                <a:gd name="T9" fmla="*/ 110 h 438"/>
                <a:gd name="T10" fmla="*/ 111 w 617"/>
                <a:gd name="T11" fmla="*/ 152 h 438"/>
                <a:gd name="T12" fmla="*/ 89 w 617"/>
                <a:gd name="T13" fmla="*/ 149 h 438"/>
                <a:gd name="T14" fmla="*/ 66 w 617"/>
                <a:gd name="T15" fmla="*/ 112 h 438"/>
                <a:gd name="T16" fmla="*/ 22 w 617"/>
                <a:gd name="T17" fmla="*/ 102 h 438"/>
                <a:gd name="T18" fmla="*/ 38 w 617"/>
                <a:gd name="T19" fmla="*/ 146 h 438"/>
                <a:gd name="T20" fmla="*/ 4 w 617"/>
                <a:gd name="T21" fmla="*/ 179 h 438"/>
                <a:gd name="T22" fmla="*/ 43 w 617"/>
                <a:gd name="T23" fmla="*/ 192 h 438"/>
                <a:gd name="T24" fmla="*/ 67 w 617"/>
                <a:gd name="T25" fmla="*/ 178 h 438"/>
                <a:gd name="T26" fmla="*/ 84 w 617"/>
                <a:gd name="T27" fmla="*/ 160 h 438"/>
                <a:gd name="T28" fmla="*/ 78 w 617"/>
                <a:gd name="T29" fmla="*/ 189 h 438"/>
                <a:gd name="T30" fmla="*/ 117 w 617"/>
                <a:gd name="T31" fmla="*/ 202 h 438"/>
                <a:gd name="T32" fmla="*/ 141 w 617"/>
                <a:gd name="T33" fmla="*/ 188 h 438"/>
                <a:gd name="T34" fmla="*/ 159 w 617"/>
                <a:gd name="T35" fmla="*/ 170 h 438"/>
                <a:gd name="T36" fmla="*/ 262 w 617"/>
                <a:gd name="T37" fmla="*/ 357 h 438"/>
                <a:gd name="T38" fmla="*/ 596 w 617"/>
                <a:gd name="T39" fmla="*/ 286 h 438"/>
                <a:gd name="T40" fmla="*/ 125 w 617"/>
                <a:gd name="T41" fmla="*/ 152 h 438"/>
                <a:gd name="T42" fmla="*/ 123 w 617"/>
                <a:gd name="T43" fmla="*/ 127 h 438"/>
                <a:gd name="T44" fmla="*/ 141 w 617"/>
                <a:gd name="T45" fmla="*/ 144 h 438"/>
                <a:gd name="T46" fmla="*/ 126 w 617"/>
                <a:gd name="T47" fmla="*/ 154 h 438"/>
                <a:gd name="T48" fmla="*/ 59 w 617"/>
                <a:gd name="T49" fmla="*/ 121 h 438"/>
                <a:gd name="T50" fmla="*/ 74 w 617"/>
                <a:gd name="T51" fmla="*/ 147 h 438"/>
                <a:gd name="T52" fmla="*/ 51 w 617"/>
                <a:gd name="T53" fmla="*/ 144 h 438"/>
                <a:gd name="T54" fmla="*/ 48 w 617"/>
                <a:gd name="T55" fmla="*/ 119 h 438"/>
                <a:gd name="T56" fmla="*/ 49 w 617"/>
                <a:gd name="T57" fmla="*/ 179 h 438"/>
                <a:gd name="T58" fmla="*/ 38 w 617"/>
                <a:gd name="T59" fmla="*/ 180 h 438"/>
                <a:gd name="T60" fmla="*/ 46 w 617"/>
                <a:gd name="T61" fmla="*/ 156 h 438"/>
                <a:gd name="T62" fmla="*/ 70 w 617"/>
                <a:gd name="T63" fmla="*/ 159 h 438"/>
                <a:gd name="T64" fmla="*/ 123 w 617"/>
                <a:gd name="T65" fmla="*/ 189 h 438"/>
                <a:gd name="T66" fmla="*/ 112 w 617"/>
                <a:gd name="T67" fmla="*/ 190 h 438"/>
                <a:gd name="T68" fmla="*/ 120 w 617"/>
                <a:gd name="T69" fmla="*/ 166 h 438"/>
                <a:gd name="T70" fmla="*/ 144 w 617"/>
                <a:gd name="T71" fmla="*/ 168 h 438"/>
                <a:gd name="T72" fmla="*/ 517 w 617"/>
                <a:gd name="T73" fmla="*/ 372 h 438"/>
                <a:gd name="T74" fmla="*/ 215 w 617"/>
                <a:gd name="T75" fmla="*/ 179 h 438"/>
                <a:gd name="T76" fmla="*/ 308 w 617"/>
                <a:gd name="T77" fmla="*/ 316 h 438"/>
                <a:gd name="T78" fmla="*/ 532 w 617"/>
                <a:gd name="T79" fmla="*/ 146 h 438"/>
                <a:gd name="T80" fmla="*/ 272 w 617"/>
                <a:gd name="T81" fmla="*/ 158 h 438"/>
                <a:gd name="T82" fmla="*/ 218 w 617"/>
                <a:gd name="T83" fmla="*/ 167 h 438"/>
                <a:gd name="T84" fmla="*/ 397 w 617"/>
                <a:gd name="T85" fmla="*/ 16 h 438"/>
                <a:gd name="T86" fmla="*/ 517 w 617"/>
                <a:gd name="T87" fmla="*/ 372 h 438"/>
                <a:gd name="T88" fmla="*/ 390 w 617"/>
                <a:gd name="T89" fmla="*/ 212 h 438"/>
                <a:gd name="T90" fmla="*/ 429 w 617"/>
                <a:gd name="T91" fmla="*/ 205 h 438"/>
                <a:gd name="T92" fmla="*/ 391 w 617"/>
                <a:gd name="T93" fmla="*/ 197 h 438"/>
                <a:gd name="T94" fmla="*/ 395 w 617"/>
                <a:gd name="T95" fmla="*/ 147 h 438"/>
                <a:gd name="T96" fmla="*/ 421 w 617"/>
                <a:gd name="T97" fmla="*/ 275 h 438"/>
                <a:gd name="T98" fmla="*/ 342 w 617"/>
                <a:gd name="T99" fmla="*/ 200 h 438"/>
                <a:gd name="T100" fmla="*/ 331 w 617"/>
                <a:gd name="T101" fmla="*/ 229 h 438"/>
                <a:gd name="T102" fmla="*/ 473 w 617"/>
                <a:gd name="T103" fmla="*/ 178 h 438"/>
                <a:gd name="T104" fmla="*/ 473 w 617"/>
                <a:gd name="T105" fmla="*/ 177 h 438"/>
                <a:gd name="T106" fmla="*/ 333 w 617"/>
                <a:gd name="T107" fmla="*/ 187 h 438"/>
                <a:gd name="T108" fmla="*/ 375 w 617"/>
                <a:gd name="T109" fmla="*/ 81 h 438"/>
                <a:gd name="T110" fmla="*/ 521 w 617"/>
                <a:gd name="T111" fmla="*/ 274 h 438"/>
                <a:gd name="T112" fmla="*/ 276 w 617"/>
                <a:gd name="T113" fmla="*/ 240 h 438"/>
                <a:gd name="T114" fmla="*/ 330 w 617"/>
                <a:gd name="T115" fmla="*/ 19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7" h="438">
                  <a:moveTo>
                    <a:pt x="586" y="118"/>
                  </a:moveTo>
                  <a:cubicBezTo>
                    <a:pt x="555" y="53"/>
                    <a:pt x="486" y="7"/>
                    <a:pt x="414" y="4"/>
                  </a:cubicBezTo>
                  <a:cubicBezTo>
                    <a:pt x="327" y="0"/>
                    <a:pt x="250" y="52"/>
                    <a:pt x="217" y="131"/>
                  </a:cubicBezTo>
                  <a:cubicBezTo>
                    <a:pt x="212" y="143"/>
                    <a:pt x="209" y="154"/>
                    <a:pt x="206" y="165"/>
                  </a:cubicBezTo>
                  <a:cubicBezTo>
                    <a:pt x="192" y="163"/>
                    <a:pt x="178" y="161"/>
                    <a:pt x="164" y="159"/>
                  </a:cubicBezTo>
                  <a:cubicBezTo>
                    <a:pt x="164" y="158"/>
                    <a:pt x="164" y="157"/>
                    <a:pt x="163" y="157"/>
                  </a:cubicBezTo>
                  <a:cubicBezTo>
                    <a:pt x="159" y="150"/>
                    <a:pt x="156" y="144"/>
                    <a:pt x="152" y="138"/>
                  </a:cubicBezTo>
                  <a:cubicBezTo>
                    <a:pt x="148" y="133"/>
                    <a:pt x="145" y="124"/>
                    <a:pt x="141" y="120"/>
                  </a:cubicBezTo>
                  <a:cubicBezTo>
                    <a:pt x="137" y="116"/>
                    <a:pt x="135" y="116"/>
                    <a:pt x="130" y="116"/>
                  </a:cubicBezTo>
                  <a:cubicBezTo>
                    <a:pt x="119" y="114"/>
                    <a:pt x="107" y="112"/>
                    <a:pt x="96" y="110"/>
                  </a:cubicBezTo>
                  <a:cubicBezTo>
                    <a:pt x="91" y="109"/>
                    <a:pt x="86" y="114"/>
                    <a:pt x="89" y="119"/>
                  </a:cubicBezTo>
                  <a:cubicBezTo>
                    <a:pt x="97" y="130"/>
                    <a:pt x="104" y="141"/>
                    <a:pt x="111" y="152"/>
                  </a:cubicBezTo>
                  <a:cubicBezTo>
                    <a:pt x="104" y="151"/>
                    <a:pt x="96" y="150"/>
                    <a:pt x="8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5" y="142"/>
                    <a:pt x="81" y="136"/>
                    <a:pt x="77" y="130"/>
                  </a:cubicBezTo>
                  <a:cubicBezTo>
                    <a:pt x="74" y="125"/>
                    <a:pt x="71" y="116"/>
                    <a:pt x="66" y="112"/>
                  </a:cubicBezTo>
                  <a:cubicBezTo>
                    <a:pt x="63" y="108"/>
                    <a:pt x="60" y="108"/>
                    <a:pt x="56" y="108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7" y="101"/>
                    <a:pt x="12" y="106"/>
                    <a:pt x="15" y="111"/>
                  </a:cubicBezTo>
                  <a:cubicBezTo>
                    <a:pt x="23" y="122"/>
                    <a:pt x="30" y="134"/>
                    <a:pt x="38" y="146"/>
                  </a:cubicBezTo>
                  <a:cubicBezTo>
                    <a:pt x="38" y="147"/>
                    <a:pt x="37" y="147"/>
                    <a:pt x="37" y="148"/>
                  </a:cubicBezTo>
                  <a:cubicBezTo>
                    <a:pt x="26" y="159"/>
                    <a:pt x="15" y="169"/>
                    <a:pt x="4" y="179"/>
                  </a:cubicBezTo>
                  <a:cubicBezTo>
                    <a:pt x="0" y="183"/>
                    <a:pt x="3" y="189"/>
                    <a:pt x="8" y="190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46" y="192"/>
                    <a:pt x="49" y="193"/>
                    <a:pt x="53" y="191"/>
                  </a:cubicBezTo>
                  <a:cubicBezTo>
                    <a:pt x="58" y="189"/>
                    <a:pt x="63" y="182"/>
                    <a:pt x="67" y="178"/>
                  </a:cubicBezTo>
                  <a:cubicBezTo>
                    <a:pt x="73" y="172"/>
                    <a:pt x="78" y="166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2" y="161"/>
                    <a:pt x="99" y="162"/>
                    <a:pt x="106" y="163"/>
                  </a:cubicBezTo>
                  <a:cubicBezTo>
                    <a:pt x="97" y="172"/>
                    <a:pt x="87" y="181"/>
                    <a:pt x="78" y="189"/>
                  </a:cubicBezTo>
                  <a:cubicBezTo>
                    <a:pt x="74" y="193"/>
                    <a:pt x="77" y="199"/>
                    <a:pt x="82" y="200"/>
                  </a:cubicBezTo>
                  <a:cubicBezTo>
                    <a:pt x="94" y="201"/>
                    <a:pt x="105" y="201"/>
                    <a:pt x="117" y="202"/>
                  </a:cubicBezTo>
                  <a:cubicBezTo>
                    <a:pt x="121" y="203"/>
                    <a:pt x="124" y="203"/>
                    <a:pt x="127" y="201"/>
                  </a:cubicBezTo>
                  <a:cubicBezTo>
                    <a:pt x="132" y="199"/>
                    <a:pt x="137" y="192"/>
                    <a:pt x="141" y="188"/>
                  </a:cubicBezTo>
                  <a:cubicBezTo>
                    <a:pt x="147" y="182"/>
                    <a:pt x="153" y="176"/>
                    <a:pt x="158" y="171"/>
                  </a:cubicBezTo>
                  <a:cubicBezTo>
                    <a:pt x="158" y="170"/>
                    <a:pt x="159" y="170"/>
                    <a:pt x="159" y="170"/>
                  </a:cubicBezTo>
                  <a:cubicBezTo>
                    <a:pt x="174" y="172"/>
                    <a:pt x="189" y="175"/>
                    <a:pt x="203" y="177"/>
                  </a:cubicBezTo>
                  <a:cubicBezTo>
                    <a:pt x="192" y="242"/>
                    <a:pt x="213" y="309"/>
                    <a:pt x="262" y="357"/>
                  </a:cubicBezTo>
                  <a:cubicBezTo>
                    <a:pt x="325" y="417"/>
                    <a:pt x="426" y="438"/>
                    <a:pt x="503" y="395"/>
                  </a:cubicBezTo>
                  <a:cubicBezTo>
                    <a:pt x="546" y="372"/>
                    <a:pt x="578" y="331"/>
                    <a:pt x="596" y="286"/>
                  </a:cubicBezTo>
                  <a:cubicBezTo>
                    <a:pt x="617" y="231"/>
                    <a:pt x="610" y="171"/>
                    <a:pt x="586" y="118"/>
                  </a:cubicBezTo>
                  <a:moveTo>
                    <a:pt x="125" y="152"/>
                  </a:moveTo>
                  <a:cubicBezTo>
                    <a:pt x="119" y="142"/>
                    <a:pt x="113" y="133"/>
                    <a:pt x="107" y="12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6" y="127"/>
                    <a:pt x="132" y="128"/>
                    <a:pt x="133" y="129"/>
                  </a:cubicBezTo>
                  <a:cubicBezTo>
                    <a:pt x="136" y="132"/>
                    <a:pt x="139" y="140"/>
                    <a:pt x="141" y="144"/>
                  </a:cubicBezTo>
                  <a:cubicBezTo>
                    <a:pt x="144" y="148"/>
                    <a:pt x="147" y="153"/>
                    <a:pt x="149" y="157"/>
                  </a:cubicBezTo>
                  <a:cubicBezTo>
                    <a:pt x="141" y="156"/>
                    <a:pt x="134" y="155"/>
                    <a:pt x="126" y="154"/>
                  </a:cubicBezTo>
                  <a:cubicBezTo>
                    <a:pt x="126" y="153"/>
                    <a:pt x="126" y="152"/>
                    <a:pt x="125" y="152"/>
                  </a:cubicBezTo>
                  <a:moveTo>
                    <a:pt x="59" y="121"/>
                  </a:moveTo>
                  <a:cubicBezTo>
                    <a:pt x="61" y="124"/>
                    <a:pt x="65" y="132"/>
                    <a:pt x="67" y="136"/>
                  </a:cubicBezTo>
                  <a:cubicBezTo>
                    <a:pt x="69" y="140"/>
                    <a:pt x="71" y="143"/>
                    <a:pt x="74" y="147"/>
                  </a:cubicBezTo>
                  <a:cubicBezTo>
                    <a:pt x="66" y="146"/>
                    <a:pt x="59" y="145"/>
                    <a:pt x="51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45" y="134"/>
                    <a:pt x="39" y="125"/>
                    <a:pt x="33" y="116"/>
                  </a:cubicBezTo>
                  <a:cubicBezTo>
                    <a:pt x="38" y="117"/>
                    <a:pt x="43" y="118"/>
                    <a:pt x="48" y="119"/>
                  </a:cubicBezTo>
                  <a:cubicBezTo>
                    <a:pt x="52" y="119"/>
                    <a:pt x="57" y="120"/>
                    <a:pt x="59" y="121"/>
                  </a:cubicBezTo>
                  <a:moveTo>
                    <a:pt x="49" y="179"/>
                  </a:moveTo>
                  <a:cubicBezTo>
                    <a:pt x="46" y="180"/>
                    <a:pt x="50" y="180"/>
                    <a:pt x="46" y="180"/>
                  </a:cubicBezTo>
                  <a:cubicBezTo>
                    <a:pt x="43" y="181"/>
                    <a:pt x="40" y="180"/>
                    <a:pt x="38" y="180"/>
                  </a:cubicBezTo>
                  <a:cubicBezTo>
                    <a:pt x="33" y="179"/>
                    <a:pt x="27" y="179"/>
                    <a:pt x="22" y="179"/>
                  </a:cubicBezTo>
                  <a:cubicBezTo>
                    <a:pt x="30" y="171"/>
                    <a:pt x="38" y="164"/>
                    <a:pt x="46" y="156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54" y="157"/>
                    <a:pt x="62" y="158"/>
                    <a:pt x="70" y="159"/>
                  </a:cubicBezTo>
                  <a:cubicBezTo>
                    <a:pt x="63" y="166"/>
                    <a:pt x="56" y="175"/>
                    <a:pt x="49" y="179"/>
                  </a:cubicBezTo>
                  <a:moveTo>
                    <a:pt x="123" y="189"/>
                  </a:moveTo>
                  <a:cubicBezTo>
                    <a:pt x="121" y="190"/>
                    <a:pt x="124" y="190"/>
                    <a:pt x="120" y="191"/>
                  </a:cubicBezTo>
                  <a:cubicBezTo>
                    <a:pt x="118" y="191"/>
                    <a:pt x="115" y="190"/>
                    <a:pt x="112" y="190"/>
                  </a:cubicBezTo>
                  <a:cubicBezTo>
                    <a:pt x="107" y="190"/>
                    <a:pt x="102" y="189"/>
                    <a:pt x="96" y="189"/>
                  </a:cubicBezTo>
                  <a:cubicBezTo>
                    <a:pt x="104" y="181"/>
                    <a:pt x="112" y="174"/>
                    <a:pt x="120" y="166"/>
                  </a:cubicBezTo>
                  <a:cubicBezTo>
                    <a:pt x="121" y="166"/>
                    <a:pt x="121" y="165"/>
                    <a:pt x="121" y="165"/>
                  </a:cubicBezTo>
                  <a:cubicBezTo>
                    <a:pt x="129" y="166"/>
                    <a:pt x="137" y="167"/>
                    <a:pt x="144" y="168"/>
                  </a:cubicBezTo>
                  <a:cubicBezTo>
                    <a:pt x="138" y="176"/>
                    <a:pt x="131" y="185"/>
                    <a:pt x="123" y="189"/>
                  </a:cubicBezTo>
                  <a:moveTo>
                    <a:pt x="517" y="372"/>
                  </a:moveTo>
                  <a:cubicBezTo>
                    <a:pt x="447" y="425"/>
                    <a:pt x="346" y="412"/>
                    <a:pt x="281" y="358"/>
                  </a:cubicBezTo>
                  <a:cubicBezTo>
                    <a:pt x="228" y="313"/>
                    <a:pt x="203" y="246"/>
                    <a:pt x="215" y="179"/>
                  </a:cubicBezTo>
                  <a:cubicBezTo>
                    <a:pt x="231" y="181"/>
                    <a:pt x="248" y="184"/>
                    <a:pt x="264" y="187"/>
                  </a:cubicBezTo>
                  <a:cubicBezTo>
                    <a:pt x="256" y="234"/>
                    <a:pt x="271" y="282"/>
                    <a:pt x="308" y="316"/>
                  </a:cubicBezTo>
                  <a:cubicBezTo>
                    <a:pt x="352" y="357"/>
                    <a:pt x="424" y="370"/>
                    <a:pt x="477" y="339"/>
                  </a:cubicBezTo>
                  <a:cubicBezTo>
                    <a:pt x="545" y="298"/>
                    <a:pt x="562" y="215"/>
                    <a:pt x="532" y="146"/>
                  </a:cubicBezTo>
                  <a:cubicBezTo>
                    <a:pt x="509" y="101"/>
                    <a:pt x="461" y="68"/>
                    <a:pt x="410" y="66"/>
                  </a:cubicBezTo>
                  <a:cubicBezTo>
                    <a:pt x="349" y="64"/>
                    <a:pt x="295" y="101"/>
                    <a:pt x="272" y="158"/>
                  </a:cubicBezTo>
                  <a:cubicBezTo>
                    <a:pt x="270" y="163"/>
                    <a:pt x="268" y="169"/>
                    <a:pt x="267" y="175"/>
                  </a:cubicBezTo>
                  <a:cubicBezTo>
                    <a:pt x="250" y="172"/>
                    <a:pt x="234" y="170"/>
                    <a:pt x="218" y="167"/>
                  </a:cubicBezTo>
                  <a:cubicBezTo>
                    <a:pt x="219" y="163"/>
                    <a:pt x="219" y="160"/>
                    <a:pt x="221" y="156"/>
                  </a:cubicBezTo>
                  <a:cubicBezTo>
                    <a:pt x="244" y="77"/>
                    <a:pt x="313" y="19"/>
                    <a:pt x="397" y="16"/>
                  </a:cubicBezTo>
                  <a:cubicBezTo>
                    <a:pt x="471" y="12"/>
                    <a:pt x="544" y="57"/>
                    <a:pt x="576" y="124"/>
                  </a:cubicBezTo>
                  <a:cubicBezTo>
                    <a:pt x="614" y="211"/>
                    <a:pt x="595" y="314"/>
                    <a:pt x="517" y="372"/>
                  </a:cubicBezTo>
                  <a:moveTo>
                    <a:pt x="389" y="209"/>
                  </a:moveTo>
                  <a:cubicBezTo>
                    <a:pt x="389" y="210"/>
                    <a:pt x="389" y="211"/>
                    <a:pt x="390" y="212"/>
                  </a:cubicBezTo>
                  <a:cubicBezTo>
                    <a:pt x="391" y="218"/>
                    <a:pt x="397" y="222"/>
                    <a:pt x="402" y="224"/>
                  </a:cubicBezTo>
                  <a:cubicBezTo>
                    <a:pt x="414" y="226"/>
                    <a:pt x="428" y="218"/>
                    <a:pt x="429" y="205"/>
                  </a:cubicBezTo>
                  <a:cubicBezTo>
                    <a:pt x="429" y="192"/>
                    <a:pt x="417" y="181"/>
                    <a:pt x="404" y="184"/>
                  </a:cubicBezTo>
                  <a:cubicBezTo>
                    <a:pt x="398" y="186"/>
                    <a:pt x="393" y="191"/>
                    <a:pt x="391" y="197"/>
                  </a:cubicBezTo>
                  <a:cubicBezTo>
                    <a:pt x="376" y="194"/>
                    <a:pt x="360" y="191"/>
                    <a:pt x="345" y="189"/>
                  </a:cubicBezTo>
                  <a:cubicBezTo>
                    <a:pt x="353" y="168"/>
                    <a:pt x="372" y="151"/>
                    <a:pt x="395" y="147"/>
                  </a:cubicBezTo>
                  <a:cubicBezTo>
                    <a:pt x="423" y="142"/>
                    <a:pt x="449" y="158"/>
                    <a:pt x="462" y="182"/>
                  </a:cubicBezTo>
                  <a:cubicBezTo>
                    <a:pt x="476" y="219"/>
                    <a:pt x="463" y="266"/>
                    <a:pt x="421" y="275"/>
                  </a:cubicBezTo>
                  <a:cubicBezTo>
                    <a:pt x="383" y="283"/>
                    <a:pt x="343" y="255"/>
                    <a:pt x="341" y="217"/>
                  </a:cubicBezTo>
                  <a:cubicBezTo>
                    <a:pt x="340" y="211"/>
                    <a:pt x="341" y="206"/>
                    <a:pt x="342" y="200"/>
                  </a:cubicBezTo>
                  <a:cubicBezTo>
                    <a:pt x="358" y="203"/>
                    <a:pt x="373" y="206"/>
                    <a:pt x="389" y="209"/>
                  </a:cubicBezTo>
                  <a:moveTo>
                    <a:pt x="331" y="229"/>
                  </a:moveTo>
                  <a:cubicBezTo>
                    <a:pt x="340" y="269"/>
                    <a:pt x="384" y="296"/>
                    <a:pt x="424" y="287"/>
                  </a:cubicBezTo>
                  <a:cubicBezTo>
                    <a:pt x="473" y="276"/>
                    <a:pt x="491" y="221"/>
                    <a:pt x="473" y="178"/>
                  </a:cubicBezTo>
                  <a:cubicBezTo>
                    <a:pt x="473" y="178"/>
                    <a:pt x="473" y="178"/>
                    <a:pt x="473" y="178"/>
                  </a:cubicBezTo>
                  <a:cubicBezTo>
                    <a:pt x="473" y="178"/>
                    <a:pt x="473" y="177"/>
                    <a:pt x="473" y="177"/>
                  </a:cubicBezTo>
                  <a:cubicBezTo>
                    <a:pt x="456" y="145"/>
                    <a:pt x="419" y="127"/>
                    <a:pt x="383" y="137"/>
                  </a:cubicBezTo>
                  <a:cubicBezTo>
                    <a:pt x="360" y="144"/>
                    <a:pt x="341" y="164"/>
                    <a:pt x="333" y="187"/>
                  </a:cubicBezTo>
                  <a:cubicBezTo>
                    <a:pt x="315" y="183"/>
                    <a:pt x="297" y="180"/>
                    <a:pt x="278" y="177"/>
                  </a:cubicBezTo>
                  <a:cubicBezTo>
                    <a:pt x="291" y="131"/>
                    <a:pt x="328" y="92"/>
                    <a:pt x="375" y="81"/>
                  </a:cubicBezTo>
                  <a:cubicBezTo>
                    <a:pt x="434" y="67"/>
                    <a:pt x="495" y="98"/>
                    <a:pt x="522" y="152"/>
                  </a:cubicBezTo>
                  <a:cubicBezTo>
                    <a:pt x="539" y="192"/>
                    <a:pt x="541" y="236"/>
                    <a:pt x="521" y="274"/>
                  </a:cubicBezTo>
                  <a:cubicBezTo>
                    <a:pt x="503" y="307"/>
                    <a:pt x="474" y="334"/>
                    <a:pt x="437" y="341"/>
                  </a:cubicBezTo>
                  <a:cubicBezTo>
                    <a:pt x="367" y="356"/>
                    <a:pt x="292" y="310"/>
                    <a:pt x="276" y="240"/>
                  </a:cubicBezTo>
                  <a:cubicBezTo>
                    <a:pt x="272" y="223"/>
                    <a:pt x="272" y="206"/>
                    <a:pt x="275" y="189"/>
                  </a:cubicBezTo>
                  <a:cubicBezTo>
                    <a:pt x="294" y="192"/>
                    <a:pt x="312" y="195"/>
                    <a:pt x="330" y="198"/>
                  </a:cubicBezTo>
                  <a:cubicBezTo>
                    <a:pt x="328" y="208"/>
                    <a:pt x="328" y="219"/>
                    <a:pt x="331" y="22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1267540" y="682702"/>
              <a:ext cx="317595" cy="266126"/>
            </a:xfrm>
            <a:custGeom>
              <a:avLst/>
              <a:gdLst>
                <a:gd name="T0" fmla="*/ 331 w 334"/>
                <a:gd name="T1" fmla="*/ 174 h 279"/>
                <a:gd name="T2" fmla="*/ 306 w 334"/>
                <a:gd name="T3" fmla="*/ 91 h 279"/>
                <a:gd name="T4" fmla="*/ 279 w 334"/>
                <a:gd name="T5" fmla="*/ 17 h 279"/>
                <a:gd name="T6" fmla="*/ 205 w 334"/>
                <a:gd name="T7" fmla="*/ 25 h 279"/>
                <a:gd name="T8" fmla="*/ 63 w 334"/>
                <a:gd name="T9" fmla="*/ 69 h 279"/>
                <a:gd name="T10" fmla="*/ 2 w 334"/>
                <a:gd name="T11" fmla="*/ 105 h 279"/>
                <a:gd name="T12" fmla="*/ 1 w 334"/>
                <a:gd name="T13" fmla="*/ 110 h 279"/>
                <a:gd name="T14" fmla="*/ 0 w 334"/>
                <a:gd name="T15" fmla="*/ 115 h 279"/>
                <a:gd name="T16" fmla="*/ 22 w 334"/>
                <a:gd name="T17" fmla="*/ 195 h 279"/>
                <a:gd name="T18" fmla="*/ 49 w 334"/>
                <a:gd name="T19" fmla="*/ 266 h 279"/>
                <a:gd name="T20" fmla="*/ 62 w 334"/>
                <a:gd name="T21" fmla="*/ 274 h 279"/>
                <a:gd name="T22" fmla="*/ 69 w 334"/>
                <a:gd name="T23" fmla="*/ 276 h 279"/>
                <a:gd name="T24" fmla="*/ 137 w 334"/>
                <a:gd name="T25" fmla="*/ 260 h 279"/>
                <a:gd name="T26" fmla="*/ 275 w 334"/>
                <a:gd name="T27" fmla="*/ 218 h 279"/>
                <a:gd name="T28" fmla="*/ 331 w 334"/>
                <a:gd name="T29" fmla="*/ 174 h 279"/>
                <a:gd name="T30" fmla="*/ 294 w 334"/>
                <a:gd name="T31" fmla="*/ 94 h 279"/>
                <a:gd name="T32" fmla="*/ 310 w 334"/>
                <a:gd name="T33" fmla="*/ 144 h 279"/>
                <a:gd name="T34" fmla="*/ 319 w 334"/>
                <a:gd name="T35" fmla="*/ 179 h 279"/>
                <a:gd name="T36" fmla="*/ 319 w 334"/>
                <a:gd name="T37" fmla="*/ 180 h 279"/>
                <a:gd name="T38" fmla="*/ 218 w 334"/>
                <a:gd name="T39" fmla="*/ 109 h 279"/>
                <a:gd name="T40" fmla="*/ 218 w 334"/>
                <a:gd name="T41" fmla="*/ 108 h 279"/>
                <a:gd name="T42" fmla="*/ 263 w 334"/>
                <a:gd name="T43" fmla="*/ 25 h 279"/>
                <a:gd name="T44" fmla="*/ 264 w 334"/>
                <a:gd name="T45" fmla="*/ 23 h 279"/>
                <a:gd name="T46" fmla="*/ 294 w 334"/>
                <a:gd name="T47" fmla="*/ 94 h 279"/>
                <a:gd name="T48" fmla="*/ 55 w 334"/>
                <a:gd name="T49" fmla="*/ 84 h 279"/>
                <a:gd name="T50" fmla="*/ 163 w 334"/>
                <a:gd name="T51" fmla="*/ 49 h 279"/>
                <a:gd name="T52" fmla="*/ 215 w 334"/>
                <a:gd name="T53" fmla="*/ 34 h 279"/>
                <a:gd name="T54" fmla="*/ 251 w 334"/>
                <a:gd name="T55" fmla="*/ 23 h 279"/>
                <a:gd name="T56" fmla="*/ 213 w 334"/>
                <a:gd name="T57" fmla="*/ 93 h 279"/>
                <a:gd name="T58" fmla="*/ 193 w 334"/>
                <a:gd name="T59" fmla="*/ 130 h 279"/>
                <a:gd name="T60" fmla="*/ 169 w 334"/>
                <a:gd name="T61" fmla="*/ 163 h 279"/>
                <a:gd name="T62" fmla="*/ 84 w 334"/>
                <a:gd name="T63" fmla="*/ 139 h 279"/>
                <a:gd name="T64" fmla="*/ 15 w 334"/>
                <a:gd name="T65" fmla="*/ 106 h 279"/>
                <a:gd name="T66" fmla="*/ 55 w 334"/>
                <a:gd name="T67" fmla="*/ 84 h 279"/>
                <a:gd name="T68" fmla="*/ 49 w 334"/>
                <a:gd name="T69" fmla="*/ 242 h 279"/>
                <a:gd name="T70" fmla="*/ 37 w 334"/>
                <a:gd name="T71" fmla="*/ 205 h 279"/>
                <a:gd name="T72" fmla="*/ 21 w 334"/>
                <a:gd name="T73" fmla="*/ 154 h 279"/>
                <a:gd name="T74" fmla="*/ 12 w 334"/>
                <a:gd name="T75" fmla="*/ 117 h 279"/>
                <a:gd name="T76" fmla="*/ 94 w 334"/>
                <a:gd name="T77" fmla="*/ 157 h 279"/>
                <a:gd name="T78" fmla="*/ 93 w 334"/>
                <a:gd name="T79" fmla="*/ 159 h 279"/>
                <a:gd name="T80" fmla="*/ 64 w 334"/>
                <a:gd name="T81" fmla="*/ 261 h 279"/>
                <a:gd name="T82" fmla="*/ 49 w 334"/>
                <a:gd name="T83" fmla="*/ 242 h 279"/>
                <a:gd name="T84" fmla="*/ 84 w 334"/>
                <a:gd name="T85" fmla="*/ 262 h 279"/>
                <a:gd name="T86" fmla="*/ 76 w 334"/>
                <a:gd name="T87" fmla="*/ 263 h 279"/>
                <a:gd name="T88" fmla="*/ 104 w 334"/>
                <a:gd name="T89" fmla="*/ 163 h 279"/>
                <a:gd name="T90" fmla="*/ 169 w 334"/>
                <a:gd name="T91" fmla="*/ 177 h 279"/>
                <a:gd name="T92" fmla="*/ 212 w 334"/>
                <a:gd name="T93" fmla="*/ 120 h 279"/>
                <a:gd name="T94" fmla="*/ 212 w 334"/>
                <a:gd name="T95" fmla="*/ 119 h 279"/>
                <a:gd name="T96" fmla="*/ 312 w 334"/>
                <a:gd name="T97" fmla="*/ 190 h 279"/>
                <a:gd name="T98" fmla="*/ 313 w 334"/>
                <a:gd name="T99" fmla="*/ 191 h 279"/>
                <a:gd name="T100" fmla="*/ 285 w 334"/>
                <a:gd name="T101" fmla="*/ 203 h 279"/>
                <a:gd name="T102" fmla="*/ 190 w 334"/>
                <a:gd name="T103" fmla="*/ 233 h 279"/>
                <a:gd name="T104" fmla="*/ 84 w 334"/>
                <a:gd name="T105" fmla="*/ 26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79">
                  <a:moveTo>
                    <a:pt x="331" y="174"/>
                  </a:moveTo>
                  <a:cubicBezTo>
                    <a:pt x="327" y="146"/>
                    <a:pt x="314" y="118"/>
                    <a:pt x="306" y="91"/>
                  </a:cubicBezTo>
                  <a:cubicBezTo>
                    <a:pt x="299" y="69"/>
                    <a:pt x="296" y="34"/>
                    <a:pt x="279" y="17"/>
                  </a:cubicBezTo>
                  <a:cubicBezTo>
                    <a:pt x="261" y="0"/>
                    <a:pt x="224" y="19"/>
                    <a:pt x="205" y="25"/>
                  </a:cubicBezTo>
                  <a:cubicBezTo>
                    <a:pt x="157" y="40"/>
                    <a:pt x="110" y="53"/>
                    <a:pt x="63" y="69"/>
                  </a:cubicBezTo>
                  <a:cubicBezTo>
                    <a:pt x="42" y="76"/>
                    <a:pt x="10" y="82"/>
                    <a:pt x="2" y="105"/>
                  </a:cubicBezTo>
                  <a:cubicBezTo>
                    <a:pt x="1" y="106"/>
                    <a:pt x="0" y="108"/>
                    <a:pt x="1" y="110"/>
                  </a:cubicBezTo>
                  <a:cubicBezTo>
                    <a:pt x="1" y="111"/>
                    <a:pt x="0" y="113"/>
                    <a:pt x="0" y="115"/>
                  </a:cubicBezTo>
                  <a:cubicBezTo>
                    <a:pt x="0" y="143"/>
                    <a:pt x="14" y="170"/>
                    <a:pt x="22" y="195"/>
                  </a:cubicBezTo>
                  <a:cubicBezTo>
                    <a:pt x="29" y="218"/>
                    <a:pt x="32" y="248"/>
                    <a:pt x="49" y="266"/>
                  </a:cubicBezTo>
                  <a:cubicBezTo>
                    <a:pt x="53" y="270"/>
                    <a:pt x="57" y="273"/>
                    <a:pt x="62" y="274"/>
                  </a:cubicBezTo>
                  <a:cubicBezTo>
                    <a:pt x="64" y="276"/>
                    <a:pt x="67" y="277"/>
                    <a:pt x="69" y="276"/>
                  </a:cubicBezTo>
                  <a:cubicBezTo>
                    <a:pt x="91" y="279"/>
                    <a:pt x="119" y="265"/>
                    <a:pt x="137" y="260"/>
                  </a:cubicBezTo>
                  <a:cubicBezTo>
                    <a:pt x="184" y="248"/>
                    <a:pt x="229" y="231"/>
                    <a:pt x="275" y="218"/>
                  </a:cubicBezTo>
                  <a:cubicBezTo>
                    <a:pt x="299" y="211"/>
                    <a:pt x="334" y="205"/>
                    <a:pt x="331" y="174"/>
                  </a:cubicBezTo>
                  <a:moveTo>
                    <a:pt x="294" y="94"/>
                  </a:moveTo>
                  <a:cubicBezTo>
                    <a:pt x="299" y="111"/>
                    <a:pt x="305" y="127"/>
                    <a:pt x="310" y="144"/>
                  </a:cubicBezTo>
                  <a:cubicBezTo>
                    <a:pt x="314" y="154"/>
                    <a:pt x="320" y="168"/>
                    <a:pt x="319" y="179"/>
                  </a:cubicBezTo>
                  <a:cubicBezTo>
                    <a:pt x="319" y="179"/>
                    <a:pt x="319" y="180"/>
                    <a:pt x="319" y="180"/>
                  </a:cubicBezTo>
                  <a:cubicBezTo>
                    <a:pt x="289" y="151"/>
                    <a:pt x="256" y="127"/>
                    <a:pt x="218" y="109"/>
                  </a:cubicBezTo>
                  <a:cubicBezTo>
                    <a:pt x="218" y="109"/>
                    <a:pt x="218" y="108"/>
                    <a:pt x="218" y="108"/>
                  </a:cubicBezTo>
                  <a:cubicBezTo>
                    <a:pt x="233" y="81"/>
                    <a:pt x="248" y="53"/>
                    <a:pt x="263" y="25"/>
                  </a:cubicBezTo>
                  <a:cubicBezTo>
                    <a:pt x="264" y="25"/>
                    <a:pt x="264" y="24"/>
                    <a:pt x="264" y="23"/>
                  </a:cubicBezTo>
                  <a:cubicBezTo>
                    <a:pt x="284" y="28"/>
                    <a:pt x="289" y="77"/>
                    <a:pt x="294" y="94"/>
                  </a:cubicBezTo>
                  <a:moveTo>
                    <a:pt x="55" y="84"/>
                  </a:moveTo>
                  <a:cubicBezTo>
                    <a:pt x="91" y="72"/>
                    <a:pt x="127" y="60"/>
                    <a:pt x="163" y="49"/>
                  </a:cubicBezTo>
                  <a:cubicBezTo>
                    <a:pt x="181" y="44"/>
                    <a:pt x="198" y="40"/>
                    <a:pt x="215" y="34"/>
                  </a:cubicBezTo>
                  <a:cubicBezTo>
                    <a:pt x="225" y="31"/>
                    <a:pt x="239" y="25"/>
                    <a:pt x="251" y="23"/>
                  </a:cubicBezTo>
                  <a:cubicBezTo>
                    <a:pt x="238" y="46"/>
                    <a:pt x="225" y="70"/>
                    <a:pt x="213" y="93"/>
                  </a:cubicBezTo>
                  <a:cubicBezTo>
                    <a:pt x="206" y="106"/>
                    <a:pt x="199" y="118"/>
                    <a:pt x="193" y="130"/>
                  </a:cubicBezTo>
                  <a:cubicBezTo>
                    <a:pt x="187" y="141"/>
                    <a:pt x="181" y="157"/>
                    <a:pt x="169" y="163"/>
                  </a:cubicBezTo>
                  <a:cubicBezTo>
                    <a:pt x="144" y="178"/>
                    <a:pt x="106" y="150"/>
                    <a:pt x="84" y="139"/>
                  </a:cubicBezTo>
                  <a:cubicBezTo>
                    <a:pt x="61" y="128"/>
                    <a:pt x="38" y="117"/>
                    <a:pt x="15" y="106"/>
                  </a:cubicBezTo>
                  <a:cubicBezTo>
                    <a:pt x="23" y="93"/>
                    <a:pt x="42" y="89"/>
                    <a:pt x="55" y="84"/>
                  </a:cubicBezTo>
                  <a:moveTo>
                    <a:pt x="49" y="242"/>
                  </a:moveTo>
                  <a:cubicBezTo>
                    <a:pt x="43" y="230"/>
                    <a:pt x="41" y="217"/>
                    <a:pt x="37" y="205"/>
                  </a:cubicBezTo>
                  <a:cubicBezTo>
                    <a:pt x="33" y="188"/>
                    <a:pt x="27" y="171"/>
                    <a:pt x="21" y="154"/>
                  </a:cubicBezTo>
                  <a:cubicBezTo>
                    <a:pt x="17" y="143"/>
                    <a:pt x="12" y="130"/>
                    <a:pt x="12" y="117"/>
                  </a:cubicBezTo>
                  <a:cubicBezTo>
                    <a:pt x="39" y="131"/>
                    <a:pt x="66" y="144"/>
                    <a:pt x="94" y="157"/>
                  </a:cubicBezTo>
                  <a:cubicBezTo>
                    <a:pt x="93" y="158"/>
                    <a:pt x="93" y="158"/>
                    <a:pt x="93" y="159"/>
                  </a:cubicBezTo>
                  <a:cubicBezTo>
                    <a:pt x="88" y="195"/>
                    <a:pt x="78" y="228"/>
                    <a:pt x="64" y="261"/>
                  </a:cubicBezTo>
                  <a:cubicBezTo>
                    <a:pt x="57" y="258"/>
                    <a:pt x="53" y="252"/>
                    <a:pt x="49" y="242"/>
                  </a:cubicBezTo>
                  <a:moveTo>
                    <a:pt x="84" y="262"/>
                  </a:moveTo>
                  <a:cubicBezTo>
                    <a:pt x="81" y="263"/>
                    <a:pt x="78" y="263"/>
                    <a:pt x="76" y="263"/>
                  </a:cubicBezTo>
                  <a:cubicBezTo>
                    <a:pt x="90" y="231"/>
                    <a:pt x="99" y="198"/>
                    <a:pt x="104" y="163"/>
                  </a:cubicBezTo>
                  <a:cubicBezTo>
                    <a:pt x="124" y="173"/>
                    <a:pt x="147" y="185"/>
                    <a:pt x="169" y="177"/>
                  </a:cubicBezTo>
                  <a:cubicBezTo>
                    <a:pt x="192" y="168"/>
                    <a:pt x="202" y="139"/>
                    <a:pt x="212" y="120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50" y="137"/>
                    <a:pt x="283" y="161"/>
                    <a:pt x="312" y="190"/>
                  </a:cubicBezTo>
                  <a:cubicBezTo>
                    <a:pt x="312" y="190"/>
                    <a:pt x="313" y="191"/>
                    <a:pt x="313" y="191"/>
                  </a:cubicBezTo>
                  <a:cubicBezTo>
                    <a:pt x="306" y="197"/>
                    <a:pt x="294" y="200"/>
                    <a:pt x="285" y="203"/>
                  </a:cubicBezTo>
                  <a:cubicBezTo>
                    <a:pt x="253" y="212"/>
                    <a:pt x="222" y="223"/>
                    <a:pt x="190" y="233"/>
                  </a:cubicBezTo>
                  <a:cubicBezTo>
                    <a:pt x="155" y="244"/>
                    <a:pt x="119" y="256"/>
                    <a:pt x="84" y="262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269" name="Freeform 103"/>
            <p:cNvSpPr>
              <a:spLocks noEditPoints="1"/>
            </p:cNvSpPr>
            <p:nvPr/>
          </p:nvSpPr>
          <p:spPr bwMode="auto">
            <a:xfrm rot="858288">
              <a:off x="1314644" y="291366"/>
              <a:ext cx="269825" cy="386858"/>
            </a:xfrm>
            <a:custGeom>
              <a:avLst/>
              <a:gdLst>
                <a:gd name="T0" fmla="*/ 113 w 278"/>
                <a:gd name="T1" fmla="*/ 187 h 400"/>
                <a:gd name="T2" fmla="*/ 77 w 278"/>
                <a:gd name="T3" fmla="*/ 265 h 400"/>
                <a:gd name="T4" fmla="*/ 53 w 278"/>
                <a:gd name="T5" fmla="*/ 354 h 400"/>
                <a:gd name="T6" fmla="*/ 84 w 278"/>
                <a:gd name="T7" fmla="*/ 393 h 400"/>
                <a:gd name="T8" fmla="*/ 248 w 278"/>
                <a:gd name="T9" fmla="*/ 371 h 400"/>
                <a:gd name="T10" fmla="*/ 274 w 278"/>
                <a:gd name="T11" fmla="*/ 346 h 400"/>
                <a:gd name="T12" fmla="*/ 252 w 278"/>
                <a:gd name="T13" fmla="*/ 326 h 400"/>
                <a:gd name="T14" fmla="*/ 252 w 278"/>
                <a:gd name="T15" fmla="*/ 318 h 400"/>
                <a:gd name="T16" fmla="*/ 174 w 278"/>
                <a:gd name="T17" fmla="*/ 226 h 400"/>
                <a:gd name="T18" fmla="*/ 203 w 278"/>
                <a:gd name="T19" fmla="*/ 133 h 400"/>
                <a:gd name="T20" fmla="*/ 225 w 278"/>
                <a:gd name="T21" fmla="*/ 47 h 400"/>
                <a:gd name="T22" fmla="*/ 194 w 278"/>
                <a:gd name="T23" fmla="*/ 8 h 400"/>
                <a:gd name="T24" fmla="*/ 31 w 278"/>
                <a:gd name="T25" fmla="*/ 29 h 400"/>
                <a:gd name="T26" fmla="*/ 4 w 278"/>
                <a:gd name="T27" fmla="*/ 54 h 400"/>
                <a:gd name="T28" fmla="*/ 27 w 278"/>
                <a:gd name="T29" fmla="*/ 74 h 400"/>
                <a:gd name="T30" fmla="*/ 196 w 278"/>
                <a:gd name="T31" fmla="*/ 51 h 400"/>
                <a:gd name="T32" fmla="*/ 43 w 278"/>
                <a:gd name="T33" fmla="*/ 116 h 400"/>
                <a:gd name="T34" fmla="*/ 131 w 278"/>
                <a:gd name="T35" fmla="*/ 60 h 400"/>
                <a:gd name="T36" fmla="*/ 240 w 278"/>
                <a:gd name="T37" fmla="*/ 328 h 400"/>
                <a:gd name="T38" fmla="*/ 87 w 278"/>
                <a:gd name="T39" fmla="*/ 348 h 400"/>
                <a:gd name="T40" fmla="*/ 240 w 278"/>
                <a:gd name="T41" fmla="*/ 328 h 400"/>
                <a:gd name="T42" fmla="*/ 263 w 278"/>
                <a:gd name="T43" fmla="*/ 350 h 400"/>
                <a:gd name="T44" fmla="*/ 237 w 278"/>
                <a:gd name="T45" fmla="*/ 360 h 400"/>
                <a:gd name="T46" fmla="*/ 107 w 278"/>
                <a:gd name="T47" fmla="*/ 378 h 400"/>
                <a:gd name="T48" fmla="*/ 61 w 278"/>
                <a:gd name="T49" fmla="*/ 376 h 400"/>
                <a:gd name="T50" fmla="*/ 93 w 278"/>
                <a:gd name="T51" fmla="*/ 359 h 400"/>
                <a:gd name="T52" fmla="*/ 218 w 278"/>
                <a:gd name="T53" fmla="*/ 343 h 400"/>
                <a:gd name="T54" fmla="*/ 258 w 278"/>
                <a:gd name="T55" fmla="*/ 337 h 400"/>
                <a:gd name="T56" fmla="*/ 160 w 278"/>
                <a:gd name="T57" fmla="*/ 151 h 400"/>
                <a:gd name="T58" fmla="*/ 173 w 278"/>
                <a:gd name="T59" fmla="*/ 239 h 400"/>
                <a:gd name="T60" fmla="*/ 239 w 278"/>
                <a:gd name="T61" fmla="*/ 305 h 400"/>
                <a:gd name="T62" fmla="*/ 78 w 278"/>
                <a:gd name="T63" fmla="*/ 286 h 400"/>
                <a:gd name="T64" fmla="*/ 127 w 278"/>
                <a:gd name="T65" fmla="*/ 189 h 400"/>
                <a:gd name="T66" fmla="*/ 59 w 278"/>
                <a:gd name="T67" fmla="*/ 142 h 400"/>
                <a:gd name="T68" fmla="*/ 204 w 278"/>
                <a:gd name="T69" fmla="*/ 102 h 400"/>
                <a:gd name="T70" fmla="*/ 20 w 278"/>
                <a:gd name="T71" fmla="*/ 63 h 400"/>
                <a:gd name="T72" fmla="*/ 22 w 278"/>
                <a:gd name="T73" fmla="*/ 43 h 400"/>
                <a:gd name="T74" fmla="*/ 124 w 278"/>
                <a:gd name="T75" fmla="*/ 29 h 400"/>
                <a:gd name="T76" fmla="*/ 201 w 278"/>
                <a:gd name="T77" fmla="*/ 19 h 400"/>
                <a:gd name="T78" fmla="*/ 208 w 278"/>
                <a:gd name="T79" fmla="*/ 38 h 400"/>
                <a:gd name="T80" fmla="*/ 133 w 278"/>
                <a:gd name="T81" fmla="*/ 48 h 400"/>
                <a:gd name="T82" fmla="*/ 35 w 278"/>
                <a:gd name="T83" fmla="*/ 6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400">
                  <a:moveTo>
                    <a:pt x="58" y="157"/>
                  </a:moveTo>
                  <a:cubicBezTo>
                    <a:pt x="78" y="170"/>
                    <a:pt x="101" y="164"/>
                    <a:pt x="113" y="187"/>
                  </a:cubicBezTo>
                  <a:cubicBezTo>
                    <a:pt x="121" y="202"/>
                    <a:pt x="119" y="221"/>
                    <a:pt x="112" y="236"/>
                  </a:cubicBezTo>
                  <a:cubicBezTo>
                    <a:pt x="104" y="251"/>
                    <a:pt x="88" y="253"/>
                    <a:pt x="77" y="265"/>
                  </a:cubicBezTo>
                  <a:cubicBezTo>
                    <a:pt x="55" y="288"/>
                    <a:pt x="62" y="323"/>
                    <a:pt x="71" y="350"/>
                  </a:cubicBezTo>
                  <a:cubicBezTo>
                    <a:pt x="65" y="351"/>
                    <a:pt x="58" y="351"/>
                    <a:pt x="53" y="354"/>
                  </a:cubicBezTo>
                  <a:cubicBezTo>
                    <a:pt x="44" y="359"/>
                    <a:pt x="48" y="370"/>
                    <a:pt x="50" y="380"/>
                  </a:cubicBezTo>
                  <a:cubicBezTo>
                    <a:pt x="53" y="400"/>
                    <a:pt x="67" y="395"/>
                    <a:pt x="84" y="393"/>
                  </a:cubicBezTo>
                  <a:cubicBezTo>
                    <a:pt x="106" y="390"/>
                    <a:pt x="128" y="387"/>
                    <a:pt x="150" y="384"/>
                  </a:cubicBezTo>
                  <a:cubicBezTo>
                    <a:pt x="182" y="379"/>
                    <a:pt x="215" y="375"/>
                    <a:pt x="248" y="371"/>
                  </a:cubicBezTo>
                  <a:cubicBezTo>
                    <a:pt x="254" y="370"/>
                    <a:pt x="261" y="370"/>
                    <a:pt x="266" y="368"/>
                  </a:cubicBezTo>
                  <a:cubicBezTo>
                    <a:pt x="278" y="364"/>
                    <a:pt x="276" y="358"/>
                    <a:pt x="274" y="346"/>
                  </a:cubicBezTo>
                  <a:cubicBezTo>
                    <a:pt x="273" y="339"/>
                    <a:pt x="274" y="330"/>
                    <a:pt x="267" y="326"/>
                  </a:cubicBezTo>
                  <a:cubicBezTo>
                    <a:pt x="263" y="324"/>
                    <a:pt x="257" y="325"/>
                    <a:pt x="252" y="326"/>
                  </a:cubicBezTo>
                  <a:cubicBezTo>
                    <a:pt x="252" y="326"/>
                    <a:pt x="252" y="326"/>
                    <a:pt x="252" y="326"/>
                  </a:cubicBezTo>
                  <a:cubicBezTo>
                    <a:pt x="253" y="324"/>
                    <a:pt x="254" y="321"/>
                    <a:pt x="252" y="318"/>
                  </a:cubicBezTo>
                  <a:cubicBezTo>
                    <a:pt x="250" y="291"/>
                    <a:pt x="246" y="261"/>
                    <a:pt x="223" y="245"/>
                  </a:cubicBezTo>
                  <a:cubicBezTo>
                    <a:pt x="208" y="234"/>
                    <a:pt x="189" y="237"/>
                    <a:pt x="174" y="226"/>
                  </a:cubicBezTo>
                  <a:cubicBezTo>
                    <a:pt x="159" y="214"/>
                    <a:pt x="154" y="196"/>
                    <a:pt x="160" y="177"/>
                  </a:cubicBezTo>
                  <a:cubicBezTo>
                    <a:pt x="167" y="154"/>
                    <a:pt x="189" y="151"/>
                    <a:pt x="203" y="133"/>
                  </a:cubicBezTo>
                  <a:cubicBezTo>
                    <a:pt x="223" y="109"/>
                    <a:pt x="216" y="77"/>
                    <a:pt x="208" y="50"/>
                  </a:cubicBezTo>
                  <a:cubicBezTo>
                    <a:pt x="214" y="49"/>
                    <a:pt x="221" y="49"/>
                    <a:pt x="225" y="47"/>
                  </a:cubicBezTo>
                  <a:cubicBezTo>
                    <a:pt x="235" y="41"/>
                    <a:pt x="230" y="30"/>
                    <a:pt x="229" y="21"/>
                  </a:cubicBezTo>
                  <a:cubicBezTo>
                    <a:pt x="225" y="0"/>
                    <a:pt x="211" y="5"/>
                    <a:pt x="194" y="8"/>
                  </a:cubicBezTo>
                  <a:cubicBezTo>
                    <a:pt x="172" y="11"/>
                    <a:pt x="151" y="13"/>
                    <a:pt x="129" y="16"/>
                  </a:cubicBezTo>
                  <a:cubicBezTo>
                    <a:pt x="96" y="21"/>
                    <a:pt x="63" y="25"/>
                    <a:pt x="31" y="29"/>
                  </a:cubicBezTo>
                  <a:cubicBezTo>
                    <a:pt x="25" y="30"/>
                    <a:pt x="18" y="30"/>
                    <a:pt x="12" y="32"/>
                  </a:cubicBezTo>
                  <a:cubicBezTo>
                    <a:pt x="0" y="36"/>
                    <a:pt x="3" y="42"/>
                    <a:pt x="4" y="54"/>
                  </a:cubicBezTo>
                  <a:cubicBezTo>
                    <a:pt x="5" y="61"/>
                    <a:pt x="4" y="70"/>
                    <a:pt x="11" y="74"/>
                  </a:cubicBezTo>
                  <a:cubicBezTo>
                    <a:pt x="15" y="76"/>
                    <a:pt x="21" y="75"/>
                    <a:pt x="27" y="74"/>
                  </a:cubicBezTo>
                  <a:cubicBezTo>
                    <a:pt x="27" y="104"/>
                    <a:pt x="30" y="139"/>
                    <a:pt x="58" y="157"/>
                  </a:cubicBezTo>
                  <a:moveTo>
                    <a:pt x="196" y="51"/>
                  </a:moveTo>
                  <a:cubicBezTo>
                    <a:pt x="200" y="64"/>
                    <a:pt x="204" y="76"/>
                    <a:pt x="204" y="89"/>
                  </a:cubicBezTo>
                  <a:cubicBezTo>
                    <a:pt x="151" y="98"/>
                    <a:pt x="97" y="107"/>
                    <a:pt x="43" y="116"/>
                  </a:cubicBezTo>
                  <a:cubicBezTo>
                    <a:pt x="39" y="102"/>
                    <a:pt x="39" y="86"/>
                    <a:pt x="38" y="72"/>
                  </a:cubicBezTo>
                  <a:cubicBezTo>
                    <a:pt x="69" y="68"/>
                    <a:pt x="100" y="64"/>
                    <a:pt x="131" y="60"/>
                  </a:cubicBezTo>
                  <a:cubicBezTo>
                    <a:pt x="153" y="57"/>
                    <a:pt x="174" y="54"/>
                    <a:pt x="196" y="51"/>
                  </a:cubicBezTo>
                  <a:moveTo>
                    <a:pt x="240" y="328"/>
                  </a:moveTo>
                  <a:cubicBezTo>
                    <a:pt x="209" y="332"/>
                    <a:pt x="178" y="336"/>
                    <a:pt x="147" y="340"/>
                  </a:cubicBezTo>
                  <a:cubicBezTo>
                    <a:pt x="127" y="343"/>
                    <a:pt x="107" y="345"/>
                    <a:pt x="87" y="348"/>
                  </a:cubicBezTo>
                  <a:cubicBezTo>
                    <a:pt x="114" y="286"/>
                    <a:pt x="194" y="274"/>
                    <a:pt x="240" y="323"/>
                  </a:cubicBezTo>
                  <a:cubicBezTo>
                    <a:pt x="240" y="325"/>
                    <a:pt x="240" y="326"/>
                    <a:pt x="240" y="328"/>
                  </a:cubicBezTo>
                  <a:moveTo>
                    <a:pt x="258" y="337"/>
                  </a:moveTo>
                  <a:cubicBezTo>
                    <a:pt x="262" y="339"/>
                    <a:pt x="263" y="346"/>
                    <a:pt x="263" y="350"/>
                  </a:cubicBezTo>
                  <a:cubicBezTo>
                    <a:pt x="262" y="356"/>
                    <a:pt x="262" y="356"/>
                    <a:pt x="256" y="358"/>
                  </a:cubicBezTo>
                  <a:cubicBezTo>
                    <a:pt x="250" y="359"/>
                    <a:pt x="243" y="359"/>
                    <a:pt x="237" y="360"/>
                  </a:cubicBezTo>
                  <a:cubicBezTo>
                    <a:pt x="210" y="364"/>
                    <a:pt x="182" y="367"/>
                    <a:pt x="155" y="371"/>
                  </a:cubicBezTo>
                  <a:cubicBezTo>
                    <a:pt x="139" y="373"/>
                    <a:pt x="123" y="375"/>
                    <a:pt x="107" y="378"/>
                  </a:cubicBezTo>
                  <a:cubicBezTo>
                    <a:pt x="97" y="379"/>
                    <a:pt x="87" y="380"/>
                    <a:pt x="77" y="381"/>
                  </a:cubicBezTo>
                  <a:cubicBezTo>
                    <a:pt x="70" y="382"/>
                    <a:pt x="63" y="385"/>
                    <a:pt x="61" y="376"/>
                  </a:cubicBezTo>
                  <a:cubicBezTo>
                    <a:pt x="60" y="366"/>
                    <a:pt x="61" y="364"/>
                    <a:pt x="70" y="362"/>
                  </a:cubicBezTo>
                  <a:cubicBezTo>
                    <a:pt x="78" y="361"/>
                    <a:pt x="86" y="360"/>
                    <a:pt x="93" y="359"/>
                  </a:cubicBezTo>
                  <a:cubicBezTo>
                    <a:pt x="111" y="357"/>
                    <a:pt x="128" y="355"/>
                    <a:pt x="146" y="352"/>
                  </a:cubicBezTo>
                  <a:cubicBezTo>
                    <a:pt x="170" y="349"/>
                    <a:pt x="194" y="346"/>
                    <a:pt x="218" y="343"/>
                  </a:cubicBezTo>
                  <a:cubicBezTo>
                    <a:pt x="227" y="341"/>
                    <a:pt x="235" y="340"/>
                    <a:pt x="243" y="339"/>
                  </a:cubicBezTo>
                  <a:cubicBezTo>
                    <a:pt x="246" y="339"/>
                    <a:pt x="256" y="336"/>
                    <a:pt x="258" y="337"/>
                  </a:cubicBezTo>
                  <a:moveTo>
                    <a:pt x="202" y="110"/>
                  </a:moveTo>
                  <a:cubicBezTo>
                    <a:pt x="196" y="133"/>
                    <a:pt x="175" y="136"/>
                    <a:pt x="160" y="151"/>
                  </a:cubicBezTo>
                  <a:cubicBezTo>
                    <a:pt x="152" y="159"/>
                    <a:pt x="147" y="173"/>
                    <a:pt x="146" y="185"/>
                  </a:cubicBezTo>
                  <a:cubicBezTo>
                    <a:pt x="142" y="207"/>
                    <a:pt x="154" y="228"/>
                    <a:pt x="173" y="239"/>
                  </a:cubicBezTo>
                  <a:cubicBezTo>
                    <a:pt x="189" y="250"/>
                    <a:pt x="209" y="246"/>
                    <a:pt x="223" y="261"/>
                  </a:cubicBezTo>
                  <a:cubicBezTo>
                    <a:pt x="234" y="274"/>
                    <a:pt x="238" y="289"/>
                    <a:pt x="239" y="305"/>
                  </a:cubicBezTo>
                  <a:cubicBezTo>
                    <a:pt x="188" y="262"/>
                    <a:pt x="111" y="278"/>
                    <a:pt x="79" y="337"/>
                  </a:cubicBezTo>
                  <a:cubicBezTo>
                    <a:pt x="74" y="320"/>
                    <a:pt x="71" y="303"/>
                    <a:pt x="78" y="286"/>
                  </a:cubicBezTo>
                  <a:cubicBezTo>
                    <a:pt x="85" y="268"/>
                    <a:pt x="100" y="267"/>
                    <a:pt x="113" y="256"/>
                  </a:cubicBezTo>
                  <a:cubicBezTo>
                    <a:pt x="130" y="240"/>
                    <a:pt x="134" y="210"/>
                    <a:pt x="127" y="189"/>
                  </a:cubicBezTo>
                  <a:cubicBezTo>
                    <a:pt x="123" y="179"/>
                    <a:pt x="116" y="166"/>
                    <a:pt x="106" y="161"/>
                  </a:cubicBezTo>
                  <a:cubicBezTo>
                    <a:pt x="91" y="152"/>
                    <a:pt x="72" y="155"/>
                    <a:pt x="59" y="142"/>
                  </a:cubicBezTo>
                  <a:cubicBezTo>
                    <a:pt x="54" y="138"/>
                    <a:pt x="50" y="133"/>
                    <a:pt x="48" y="128"/>
                  </a:cubicBezTo>
                  <a:cubicBezTo>
                    <a:pt x="100" y="119"/>
                    <a:pt x="152" y="110"/>
                    <a:pt x="204" y="102"/>
                  </a:cubicBezTo>
                  <a:cubicBezTo>
                    <a:pt x="203" y="104"/>
                    <a:pt x="203" y="107"/>
                    <a:pt x="202" y="110"/>
                  </a:cubicBezTo>
                  <a:moveTo>
                    <a:pt x="20" y="63"/>
                  </a:moveTo>
                  <a:cubicBezTo>
                    <a:pt x="17" y="61"/>
                    <a:pt x="15" y="54"/>
                    <a:pt x="16" y="50"/>
                  </a:cubicBezTo>
                  <a:cubicBezTo>
                    <a:pt x="17" y="44"/>
                    <a:pt x="17" y="45"/>
                    <a:pt x="22" y="43"/>
                  </a:cubicBezTo>
                  <a:cubicBezTo>
                    <a:pt x="28" y="41"/>
                    <a:pt x="35" y="41"/>
                    <a:pt x="41" y="40"/>
                  </a:cubicBezTo>
                  <a:cubicBezTo>
                    <a:pt x="69" y="36"/>
                    <a:pt x="96" y="33"/>
                    <a:pt x="124" y="29"/>
                  </a:cubicBezTo>
                  <a:cubicBezTo>
                    <a:pt x="140" y="27"/>
                    <a:pt x="156" y="25"/>
                    <a:pt x="172" y="23"/>
                  </a:cubicBezTo>
                  <a:cubicBezTo>
                    <a:pt x="181" y="21"/>
                    <a:pt x="191" y="20"/>
                    <a:pt x="201" y="19"/>
                  </a:cubicBezTo>
                  <a:cubicBezTo>
                    <a:pt x="208" y="18"/>
                    <a:pt x="216" y="15"/>
                    <a:pt x="217" y="24"/>
                  </a:cubicBezTo>
                  <a:cubicBezTo>
                    <a:pt x="219" y="34"/>
                    <a:pt x="217" y="36"/>
                    <a:pt x="208" y="38"/>
                  </a:cubicBezTo>
                  <a:cubicBezTo>
                    <a:pt x="201" y="39"/>
                    <a:pt x="193" y="40"/>
                    <a:pt x="185" y="41"/>
                  </a:cubicBezTo>
                  <a:cubicBezTo>
                    <a:pt x="168" y="43"/>
                    <a:pt x="150" y="45"/>
                    <a:pt x="133" y="48"/>
                  </a:cubicBezTo>
                  <a:cubicBezTo>
                    <a:pt x="109" y="51"/>
                    <a:pt x="84" y="54"/>
                    <a:pt x="60" y="58"/>
                  </a:cubicBezTo>
                  <a:cubicBezTo>
                    <a:pt x="52" y="59"/>
                    <a:pt x="43" y="60"/>
                    <a:pt x="35" y="61"/>
                  </a:cubicBezTo>
                  <a:cubicBezTo>
                    <a:pt x="33" y="61"/>
                    <a:pt x="22" y="64"/>
                    <a:pt x="20" y="6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70" name="Group 269"/>
            <p:cNvGrpSpPr/>
            <p:nvPr/>
          </p:nvGrpSpPr>
          <p:grpSpPr>
            <a:xfrm rot="1828762">
              <a:off x="280414" y="239673"/>
              <a:ext cx="478585" cy="496694"/>
              <a:chOff x="3405188" y="3389313"/>
              <a:chExt cx="1468437" cy="1523999"/>
            </a:xfrm>
            <a:grpFill/>
          </p:grpSpPr>
          <p:sp>
            <p:nvSpPr>
              <p:cNvPr id="275" name="Freeform 84"/>
              <p:cNvSpPr>
                <a:spLocks noEditPoints="1"/>
              </p:cNvSpPr>
              <p:nvPr/>
            </p:nvSpPr>
            <p:spPr bwMode="auto">
              <a:xfrm>
                <a:off x="3405188" y="3389313"/>
                <a:ext cx="1468437" cy="1523999"/>
              </a:xfrm>
              <a:custGeom>
                <a:avLst/>
                <a:gdLst>
                  <a:gd name="T0" fmla="*/ 215 w 388"/>
                  <a:gd name="T1" fmla="*/ 16 h 403"/>
                  <a:gd name="T2" fmla="*/ 117 w 388"/>
                  <a:gd name="T3" fmla="*/ 117 h 403"/>
                  <a:gd name="T4" fmla="*/ 138 w 388"/>
                  <a:gd name="T5" fmla="*/ 205 h 403"/>
                  <a:gd name="T6" fmla="*/ 137 w 388"/>
                  <a:gd name="T7" fmla="*/ 205 h 403"/>
                  <a:gd name="T8" fmla="*/ 45 w 388"/>
                  <a:gd name="T9" fmla="*/ 291 h 403"/>
                  <a:gd name="T10" fmla="*/ 15 w 388"/>
                  <a:gd name="T11" fmla="*/ 373 h 403"/>
                  <a:gd name="T12" fmla="*/ 79 w 388"/>
                  <a:gd name="T13" fmla="*/ 345 h 403"/>
                  <a:gd name="T14" fmla="*/ 169 w 388"/>
                  <a:gd name="T15" fmla="*/ 238 h 403"/>
                  <a:gd name="T16" fmla="*/ 170 w 388"/>
                  <a:gd name="T17" fmla="*/ 236 h 403"/>
                  <a:gd name="T18" fmla="*/ 182 w 388"/>
                  <a:gd name="T19" fmla="*/ 243 h 403"/>
                  <a:gd name="T20" fmla="*/ 334 w 388"/>
                  <a:gd name="T21" fmla="*/ 196 h 403"/>
                  <a:gd name="T22" fmla="*/ 215 w 388"/>
                  <a:gd name="T23" fmla="*/ 16 h 403"/>
                  <a:gd name="T24" fmla="*/ 63 w 388"/>
                  <a:gd name="T25" fmla="*/ 345 h 403"/>
                  <a:gd name="T26" fmla="*/ 47 w 388"/>
                  <a:gd name="T27" fmla="*/ 361 h 403"/>
                  <a:gd name="T28" fmla="*/ 24 w 388"/>
                  <a:gd name="T29" fmla="*/ 352 h 403"/>
                  <a:gd name="T30" fmla="*/ 53 w 388"/>
                  <a:gd name="T31" fmla="*/ 299 h 403"/>
                  <a:gd name="T32" fmla="*/ 80 w 388"/>
                  <a:gd name="T33" fmla="*/ 327 h 403"/>
                  <a:gd name="T34" fmla="*/ 63 w 388"/>
                  <a:gd name="T35" fmla="*/ 345 h 403"/>
                  <a:gd name="T36" fmla="*/ 159 w 388"/>
                  <a:gd name="T37" fmla="*/ 232 h 403"/>
                  <a:gd name="T38" fmla="*/ 96 w 388"/>
                  <a:gd name="T39" fmla="*/ 309 h 403"/>
                  <a:gd name="T40" fmla="*/ 88 w 388"/>
                  <a:gd name="T41" fmla="*/ 318 h 403"/>
                  <a:gd name="T42" fmla="*/ 61 w 388"/>
                  <a:gd name="T43" fmla="*/ 290 h 403"/>
                  <a:gd name="T44" fmla="*/ 71 w 388"/>
                  <a:gd name="T45" fmla="*/ 279 h 403"/>
                  <a:gd name="T46" fmla="*/ 143 w 388"/>
                  <a:gd name="T47" fmla="*/ 216 h 403"/>
                  <a:gd name="T48" fmla="*/ 145 w 388"/>
                  <a:gd name="T49" fmla="*/ 214 h 403"/>
                  <a:gd name="T50" fmla="*/ 161 w 388"/>
                  <a:gd name="T51" fmla="*/ 230 h 403"/>
                  <a:gd name="T52" fmla="*/ 159 w 388"/>
                  <a:gd name="T53" fmla="*/ 232 h 403"/>
                  <a:gd name="T54" fmla="*/ 324 w 388"/>
                  <a:gd name="T55" fmla="*/ 190 h 403"/>
                  <a:gd name="T56" fmla="*/ 164 w 388"/>
                  <a:gd name="T57" fmla="*/ 217 h 403"/>
                  <a:gd name="T58" fmla="*/ 158 w 388"/>
                  <a:gd name="T59" fmla="*/ 58 h 403"/>
                  <a:gd name="T60" fmla="*/ 311 w 388"/>
                  <a:gd name="T61" fmla="*/ 57 h 403"/>
                  <a:gd name="T62" fmla="*/ 324 w 388"/>
                  <a:gd name="T63" fmla="*/ 1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8" h="403">
                    <a:moveTo>
                      <a:pt x="215" y="16"/>
                    </a:moveTo>
                    <a:cubicBezTo>
                      <a:pt x="163" y="25"/>
                      <a:pt x="124" y="65"/>
                      <a:pt x="117" y="117"/>
                    </a:cubicBezTo>
                    <a:cubicBezTo>
                      <a:pt x="113" y="148"/>
                      <a:pt x="120" y="180"/>
                      <a:pt x="138" y="205"/>
                    </a:cubicBezTo>
                    <a:cubicBezTo>
                      <a:pt x="137" y="205"/>
                      <a:pt x="137" y="205"/>
                      <a:pt x="137" y="205"/>
                    </a:cubicBezTo>
                    <a:cubicBezTo>
                      <a:pt x="102" y="230"/>
                      <a:pt x="71" y="258"/>
                      <a:pt x="45" y="291"/>
                    </a:cubicBezTo>
                    <a:cubicBezTo>
                      <a:pt x="30" y="310"/>
                      <a:pt x="0" y="347"/>
                      <a:pt x="15" y="373"/>
                    </a:cubicBezTo>
                    <a:cubicBezTo>
                      <a:pt x="33" y="403"/>
                      <a:pt x="68" y="358"/>
                      <a:pt x="79" y="345"/>
                    </a:cubicBezTo>
                    <a:cubicBezTo>
                      <a:pt x="111" y="311"/>
                      <a:pt x="141" y="275"/>
                      <a:pt x="169" y="238"/>
                    </a:cubicBezTo>
                    <a:cubicBezTo>
                      <a:pt x="170" y="238"/>
                      <a:pt x="170" y="237"/>
                      <a:pt x="170" y="236"/>
                    </a:cubicBezTo>
                    <a:cubicBezTo>
                      <a:pt x="174" y="239"/>
                      <a:pt x="178" y="241"/>
                      <a:pt x="182" y="243"/>
                    </a:cubicBezTo>
                    <a:cubicBezTo>
                      <a:pt x="239" y="267"/>
                      <a:pt x="300" y="244"/>
                      <a:pt x="334" y="196"/>
                    </a:cubicBezTo>
                    <a:cubicBezTo>
                      <a:pt x="388" y="110"/>
                      <a:pt x="316" y="0"/>
                      <a:pt x="215" y="16"/>
                    </a:cubicBezTo>
                    <a:moveTo>
                      <a:pt x="63" y="345"/>
                    </a:moveTo>
                    <a:cubicBezTo>
                      <a:pt x="58" y="350"/>
                      <a:pt x="53" y="357"/>
                      <a:pt x="47" y="361"/>
                    </a:cubicBezTo>
                    <a:cubicBezTo>
                      <a:pt x="36" y="369"/>
                      <a:pt x="21" y="371"/>
                      <a:pt x="24" y="352"/>
                    </a:cubicBezTo>
                    <a:cubicBezTo>
                      <a:pt x="27" y="333"/>
                      <a:pt x="40" y="315"/>
                      <a:pt x="53" y="299"/>
                    </a:cubicBezTo>
                    <a:cubicBezTo>
                      <a:pt x="62" y="308"/>
                      <a:pt x="71" y="318"/>
                      <a:pt x="80" y="327"/>
                    </a:cubicBezTo>
                    <a:cubicBezTo>
                      <a:pt x="74" y="333"/>
                      <a:pt x="69" y="339"/>
                      <a:pt x="63" y="345"/>
                    </a:cubicBezTo>
                    <a:moveTo>
                      <a:pt x="159" y="232"/>
                    </a:moveTo>
                    <a:cubicBezTo>
                      <a:pt x="139" y="258"/>
                      <a:pt x="118" y="284"/>
                      <a:pt x="96" y="309"/>
                    </a:cubicBezTo>
                    <a:cubicBezTo>
                      <a:pt x="93" y="312"/>
                      <a:pt x="90" y="315"/>
                      <a:pt x="88" y="318"/>
                    </a:cubicBezTo>
                    <a:cubicBezTo>
                      <a:pt x="79" y="309"/>
                      <a:pt x="70" y="299"/>
                      <a:pt x="61" y="290"/>
                    </a:cubicBezTo>
                    <a:cubicBezTo>
                      <a:pt x="64" y="286"/>
                      <a:pt x="68" y="282"/>
                      <a:pt x="71" y="279"/>
                    </a:cubicBezTo>
                    <a:cubicBezTo>
                      <a:pt x="93" y="255"/>
                      <a:pt x="117" y="234"/>
                      <a:pt x="143" y="216"/>
                    </a:cubicBezTo>
                    <a:cubicBezTo>
                      <a:pt x="144" y="215"/>
                      <a:pt x="144" y="215"/>
                      <a:pt x="145" y="214"/>
                    </a:cubicBezTo>
                    <a:cubicBezTo>
                      <a:pt x="150" y="220"/>
                      <a:pt x="155" y="226"/>
                      <a:pt x="161" y="230"/>
                    </a:cubicBezTo>
                    <a:cubicBezTo>
                      <a:pt x="160" y="231"/>
                      <a:pt x="159" y="231"/>
                      <a:pt x="159" y="232"/>
                    </a:cubicBezTo>
                    <a:moveTo>
                      <a:pt x="324" y="190"/>
                    </a:moveTo>
                    <a:cubicBezTo>
                      <a:pt x="288" y="240"/>
                      <a:pt x="214" y="261"/>
                      <a:pt x="164" y="217"/>
                    </a:cubicBezTo>
                    <a:cubicBezTo>
                      <a:pt x="118" y="177"/>
                      <a:pt x="115" y="101"/>
                      <a:pt x="158" y="58"/>
                    </a:cubicBezTo>
                    <a:cubicBezTo>
                      <a:pt x="198" y="17"/>
                      <a:pt x="271" y="16"/>
                      <a:pt x="311" y="57"/>
                    </a:cubicBezTo>
                    <a:cubicBezTo>
                      <a:pt x="346" y="93"/>
                      <a:pt x="350" y="148"/>
                      <a:pt x="324" y="1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76" name="Freeform 85"/>
              <p:cNvSpPr>
                <a:spLocks noEditPoints="1"/>
              </p:cNvSpPr>
              <p:nvPr/>
            </p:nvSpPr>
            <p:spPr bwMode="auto">
              <a:xfrm>
                <a:off x="3938588" y="3541713"/>
                <a:ext cx="700087" cy="725487"/>
              </a:xfrm>
              <a:custGeom>
                <a:avLst/>
                <a:gdLst>
                  <a:gd name="T0" fmla="*/ 146 w 185"/>
                  <a:gd name="T1" fmla="*/ 28 h 192"/>
                  <a:gd name="T2" fmla="*/ 27 w 185"/>
                  <a:gd name="T3" fmla="*/ 42 h 192"/>
                  <a:gd name="T4" fmla="*/ 40 w 185"/>
                  <a:gd name="T5" fmla="*/ 160 h 192"/>
                  <a:gd name="T6" fmla="*/ 162 w 185"/>
                  <a:gd name="T7" fmla="*/ 139 h 192"/>
                  <a:gd name="T8" fmla="*/ 163 w 185"/>
                  <a:gd name="T9" fmla="*/ 137 h 192"/>
                  <a:gd name="T10" fmla="*/ 164 w 185"/>
                  <a:gd name="T11" fmla="*/ 136 h 192"/>
                  <a:gd name="T12" fmla="*/ 146 w 185"/>
                  <a:gd name="T13" fmla="*/ 28 h 192"/>
                  <a:gd name="T14" fmla="*/ 153 w 185"/>
                  <a:gd name="T15" fmla="*/ 131 h 192"/>
                  <a:gd name="T16" fmla="*/ 43 w 185"/>
                  <a:gd name="T17" fmla="*/ 146 h 192"/>
                  <a:gd name="T18" fmla="*/ 43 w 185"/>
                  <a:gd name="T19" fmla="*/ 42 h 192"/>
                  <a:gd name="T20" fmla="*/ 143 w 185"/>
                  <a:gd name="T21" fmla="*/ 41 h 192"/>
                  <a:gd name="T22" fmla="*/ 153 w 185"/>
                  <a:gd name="T23" fmla="*/ 1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5" h="192">
                    <a:moveTo>
                      <a:pt x="146" y="28"/>
                    </a:moveTo>
                    <a:cubicBezTo>
                      <a:pt x="111" y="0"/>
                      <a:pt x="55" y="6"/>
                      <a:pt x="27" y="42"/>
                    </a:cubicBezTo>
                    <a:cubicBezTo>
                      <a:pt x="0" y="77"/>
                      <a:pt x="5" y="132"/>
                      <a:pt x="40" y="160"/>
                    </a:cubicBezTo>
                    <a:cubicBezTo>
                      <a:pt x="80" y="192"/>
                      <a:pt x="134" y="176"/>
                      <a:pt x="162" y="139"/>
                    </a:cubicBezTo>
                    <a:cubicBezTo>
                      <a:pt x="163" y="138"/>
                      <a:pt x="163" y="138"/>
                      <a:pt x="163" y="137"/>
                    </a:cubicBezTo>
                    <a:cubicBezTo>
                      <a:pt x="164" y="137"/>
                      <a:pt x="164" y="136"/>
                      <a:pt x="164" y="136"/>
                    </a:cubicBezTo>
                    <a:cubicBezTo>
                      <a:pt x="185" y="100"/>
                      <a:pt x="179" y="54"/>
                      <a:pt x="146" y="28"/>
                    </a:cubicBezTo>
                    <a:moveTo>
                      <a:pt x="153" y="131"/>
                    </a:moveTo>
                    <a:cubicBezTo>
                      <a:pt x="128" y="166"/>
                      <a:pt x="76" y="179"/>
                      <a:pt x="43" y="146"/>
                    </a:cubicBezTo>
                    <a:cubicBezTo>
                      <a:pt x="15" y="118"/>
                      <a:pt x="15" y="69"/>
                      <a:pt x="43" y="42"/>
                    </a:cubicBezTo>
                    <a:cubicBezTo>
                      <a:pt x="70" y="16"/>
                      <a:pt x="116" y="16"/>
                      <a:pt x="143" y="41"/>
                    </a:cubicBezTo>
                    <a:cubicBezTo>
                      <a:pt x="168" y="65"/>
                      <a:pt x="170" y="102"/>
                      <a:pt x="153" y="1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271" name="Freeform 270"/>
            <p:cNvSpPr>
              <a:spLocks noEditPoints="1"/>
            </p:cNvSpPr>
            <p:nvPr/>
          </p:nvSpPr>
          <p:spPr bwMode="auto">
            <a:xfrm>
              <a:off x="1315830" y="20438"/>
              <a:ext cx="277887" cy="263636"/>
            </a:xfrm>
            <a:custGeom>
              <a:avLst/>
              <a:gdLst>
                <a:gd name="T0" fmla="*/ 23 w 310"/>
                <a:gd name="T1" fmla="*/ 92 h 294"/>
                <a:gd name="T2" fmla="*/ 103 w 310"/>
                <a:gd name="T3" fmla="*/ 278 h 294"/>
                <a:gd name="T4" fmla="*/ 228 w 310"/>
                <a:gd name="T5" fmla="*/ 270 h 294"/>
                <a:gd name="T6" fmla="*/ 196 w 310"/>
                <a:gd name="T7" fmla="*/ 8 h 294"/>
                <a:gd name="T8" fmla="*/ 157 w 310"/>
                <a:gd name="T9" fmla="*/ 1 h 294"/>
                <a:gd name="T10" fmla="*/ 97 w 310"/>
                <a:gd name="T11" fmla="*/ 204 h 294"/>
                <a:gd name="T12" fmla="*/ 117 w 310"/>
                <a:gd name="T13" fmla="*/ 268 h 294"/>
                <a:gd name="T14" fmla="*/ 111 w 310"/>
                <a:gd name="T15" fmla="*/ 268 h 294"/>
                <a:gd name="T16" fmla="*/ 149 w 310"/>
                <a:gd name="T17" fmla="*/ 151 h 294"/>
                <a:gd name="T18" fmla="*/ 97 w 310"/>
                <a:gd name="T19" fmla="*/ 192 h 294"/>
                <a:gd name="T20" fmla="*/ 161 w 310"/>
                <a:gd name="T21" fmla="*/ 98 h 294"/>
                <a:gd name="T22" fmla="*/ 103 w 310"/>
                <a:gd name="T23" fmla="*/ 131 h 294"/>
                <a:gd name="T24" fmla="*/ 161 w 310"/>
                <a:gd name="T25" fmla="*/ 98 h 294"/>
                <a:gd name="T26" fmla="*/ 177 w 310"/>
                <a:gd name="T27" fmla="*/ 19 h 294"/>
                <a:gd name="T28" fmla="*/ 126 w 310"/>
                <a:gd name="T29" fmla="*/ 73 h 294"/>
                <a:gd name="T30" fmla="*/ 128 w 310"/>
                <a:gd name="T31" fmla="*/ 273 h 294"/>
                <a:gd name="T32" fmla="*/ 128 w 310"/>
                <a:gd name="T33" fmla="*/ 273 h 294"/>
                <a:gd name="T34" fmla="*/ 183 w 310"/>
                <a:gd name="T35" fmla="*/ 219 h 294"/>
                <a:gd name="T36" fmla="*/ 147 w 310"/>
                <a:gd name="T37" fmla="*/ 209 h 294"/>
                <a:gd name="T38" fmla="*/ 161 w 310"/>
                <a:gd name="T39" fmla="*/ 153 h 294"/>
                <a:gd name="T40" fmla="*/ 202 w 310"/>
                <a:gd name="T41" fmla="*/ 170 h 294"/>
                <a:gd name="T42" fmla="*/ 150 w 310"/>
                <a:gd name="T43" fmla="*/ 198 h 294"/>
                <a:gd name="T44" fmla="*/ 173 w 310"/>
                <a:gd name="T45" fmla="*/ 100 h 294"/>
                <a:gd name="T46" fmla="*/ 207 w 310"/>
                <a:gd name="T47" fmla="*/ 148 h 294"/>
                <a:gd name="T48" fmla="*/ 176 w 310"/>
                <a:gd name="T49" fmla="*/ 89 h 294"/>
                <a:gd name="T50" fmla="*/ 210 w 310"/>
                <a:gd name="T51" fmla="*/ 92 h 294"/>
                <a:gd name="T52" fmla="*/ 163 w 310"/>
                <a:gd name="T53" fmla="*/ 14 h 294"/>
                <a:gd name="T54" fmla="*/ 76 w 310"/>
                <a:gd name="T55" fmla="*/ 40 h 294"/>
                <a:gd name="T56" fmla="*/ 163 w 310"/>
                <a:gd name="T57" fmla="*/ 14 h 294"/>
                <a:gd name="T58" fmla="*/ 110 w 310"/>
                <a:gd name="T59" fmla="*/ 78 h 294"/>
                <a:gd name="T60" fmla="*/ 28 w 310"/>
                <a:gd name="T61" fmla="*/ 119 h 294"/>
                <a:gd name="T62" fmla="*/ 67 w 310"/>
                <a:gd name="T63" fmla="*/ 48 h 294"/>
                <a:gd name="T64" fmla="*/ 25 w 310"/>
                <a:gd name="T65" fmla="*/ 131 h 294"/>
                <a:gd name="T66" fmla="*/ 85 w 310"/>
                <a:gd name="T67" fmla="*/ 193 h 294"/>
                <a:gd name="T68" fmla="*/ 27 w 310"/>
                <a:gd name="T69" fmla="*/ 174 h 294"/>
                <a:gd name="T70" fmla="*/ 41 w 310"/>
                <a:gd name="T71" fmla="*/ 210 h 294"/>
                <a:gd name="T72" fmla="*/ 95 w 310"/>
                <a:gd name="T73" fmla="*/ 261 h 294"/>
                <a:gd name="T74" fmla="*/ 186 w 310"/>
                <a:gd name="T75" fmla="*/ 274 h 294"/>
                <a:gd name="T76" fmla="*/ 194 w 310"/>
                <a:gd name="T77" fmla="*/ 223 h 294"/>
                <a:gd name="T78" fmla="*/ 186 w 310"/>
                <a:gd name="T79" fmla="*/ 274 h 294"/>
                <a:gd name="T80" fmla="*/ 246 w 310"/>
                <a:gd name="T81" fmla="*/ 237 h 294"/>
                <a:gd name="T82" fmla="*/ 218 w 310"/>
                <a:gd name="T83" fmla="*/ 162 h 294"/>
                <a:gd name="T84" fmla="*/ 282 w 310"/>
                <a:gd name="T85" fmla="*/ 171 h 294"/>
                <a:gd name="T86" fmla="*/ 248 w 310"/>
                <a:gd name="T87" fmla="*/ 238 h 294"/>
                <a:gd name="T88" fmla="*/ 283 w 310"/>
                <a:gd name="T89" fmla="*/ 160 h 294"/>
                <a:gd name="T90" fmla="*/ 222 w 310"/>
                <a:gd name="T91" fmla="*/ 104 h 294"/>
                <a:gd name="T92" fmla="*/ 283 w 310"/>
                <a:gd name="T93" fmla="*/ 160 h 294"/>
                <a:gd name="T94" fmla="*/ 221 w 310"/>
                <a:gd name="T95" fmla="*/ 92 h 294"/>
                <a:gd name="T96" fmla="*/ 269 w 310"/>
                <a:gd name="T97" fmla="*/ 8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0" h="294">
                  <a:moveTo>
                    <a:pt x="157" y="1"/>
                  </a:moveTo>
                  <a:cubicBezTo>
                    <a:pt x="97" y="0"/>
                    <a:pt x="45" y="37"/>
                    <a:pt x="23" y="92"/>
                  </a:cubicBezTo>
                  <a:cubicBezTo>
                    <a:pt x="0" y="148"/>
                    <a:pt x="15" y="211"/>
                    <a:pt x="60" y="251"/>
                  </a:cubicBezTo>
                  <a:cubicBezTo>
                    <a:pt x="73" y="262"/>
                    <a:pt x="88" y="271"/>
                    <a:pt x="103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44" y="294"/>
                    <a:pt x="191" y="293"/>
                    <a:pt x="228" y="270"/>
                  </a:cubicBezTo>
                  <a:cubicBezTo>
                    <a:pt x="294" y="229"/>
                    <a:pt x="310" y="149"/>
                    <a:pt x="281" y="81"/>
                  </a:cubicBezTo>
                  <a:cubicBezTo>
                    <a:pt x="263" y="47"/>
                    <a:pt x="232" y="20"/>
                    <a:pt x="196" y="8"/>
                  </a:cubicBezTo>
                  <a:cubicBezTo>
                    <a:pt x="195" y="7"/>
                    <a:pt x="195" y="7"/>
                    <a:pt x="194" y="7"/>
                  </a:cubicBezTo>
                  <a:cubicBezTo>
                    <a:pt x="182" y="3"/>
                    <a:pt x="170" y="1"/>
                    <a:pt x="157" y="1"/>
                  </a:cubicBezTo>
                  <a:moveTo>
                    <a:pt x="111" y="268"/>
                  </a:moveTo>
                  <a:cubicBezTo>
                    <a:pt x="103" y="248"/>
                    <a:pt x="99" y="227"/>
                    <a:pt x="97" y="204"/>
                  </a:cubicBezTo>
                  <a:cubicBezTo>
                    <a:pt x="110" y="204"/>
                    <a:pt x="122" y="205"/>
                    <a:pt x="135" y="207"/>
                  </a:cubicBezTo>
                  <a:cubicBezTo>
                    <a:pt x="129" y="228"/>
                    <a:pt x="123" y="248"/>
                    <a:pt x="117" y="268"/>
                  </a:cubicBezTo>
                  <a:cubicBezTo>
                    <a:pt x="117" y="269"/>
                    <a:pt x="117" y="269"/>
                    <a:pt x="117" y="270"/>
                  </a:cubicBezTo>
                  <a:cubicBezTo>
                    <a:pt x="115" y="269"/>
                    <a:pt x="113" y="268"/>
                    <a:pt x="111" y="268"/>
                  </a:cubicBezTo>
                  <a:moveTo>
                    <a:pt x="101" y="143"/>
                  </a:moveTo>
                  <a:cubicBezTo>
                    <a:pt x="117" y="146"/>
                    <a:pt x="133" y="148"/>
                    <a:pt x="149" y="151"/>
                  </a:cubicBezTo>
                  <a:cubicBezTo>
                    <a:pt x="146" y="166"/>
                    <a:pt x="142" y="181"/>
                    <a:pt x="138" y="196"/>
                  </a:cubicBezTo>
                  <a:cubicBezTo>
                    <a:pt x="124" y="194"/>
                    <a:pt x="111" y="193"/>
                    <a:pt x="97" y="192"/>
                  </a:cubicBezTo>
                  <a:cubicBezTo>
                    <a:pt x="97" y="176"/>
                    <a:pt x="98" y="159"/>
                    <a:pt x="101" y="143"/>
                  </a:cubicBezTo>
                  <a:moveTo>
                    <a:pt x="161" y="98"/>
                  </a:moveTo>
                  <a:cubicBezTo>
                    <a:pt x="158" y="112"/>
                    <a:pt x="155" y="125"/>
                    <a:pt x="152" y="139"/>
                  </a:cubicBezTo>
                  <a:cubicBezTo>
                    <a:pt x="136" y="136"/>
                    <a:pt x="119" y="134"/>
                    <a:pt x="103" y="131"/>
                  </a:cubicBezTo>
                  <a:cubicBezTo>
                    <a:pt x="107" y="114"/>
                    <a:pt x="113" y="98"/>
                    <a:pt x="120" y="83"/>
                  </a:cubicBezTo>
                  <a:cubicBezTo>
                    <a:pt x="133" y="89"/>
                    <a:pt x="147" y="94"/>
                    <a:pt x="161" y="98"/>
                  </a:cubicBezTo>
                  <a:moveTo>
                    <a:pt x="126" y="73"/>
                  </a:moveTo>
                  <a:cubicBezTo>
                    <a:pt x="139" y="51"/>
                    <a:pt x="156" y="32"/>
                    <a:pt x="177" y="19"/>
                  </a:cubicBezTo>
                  <a:cubicBezTo>
                    <a:pt x="173" y="41"/>
                    <a:pt x="169" y="64"/>
                    <a:pt x="164" y="86"/>
                  </a:cubicBezTo>
                  <a:cubicBezTo>
                    <a:pt x="151" y="83"/>
                    <a:pt x="138" y="78"/>
                    <a:pt x="126" y="73"/>
                  </a:cubicBezTo>
                  <a:moveTo>
                    <a:pt x="128" y="273"/>
                  </a:move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moveTo>
                    <a:pt x="147" y="209"/>
                  </a:moveTo>
                  <a:cubicBezTo>
                    <a:pt x="159" y="212"/>
                    <a:pt x="171" y="215"/>
                    <a:pt x="183" y="219"/>
                  </a:cubicBezTo>
                  <a:cubicBezTo>
                    <a:pt x="171" y="238"/>
                    <a:pt x="154" y="253"/>
                    <a:pt x="131" y="265"/>
                  </a:cubicBezTo>
                  <a:cubicBezTo>
                    <a:pt x="136" y="247"/>
                    <a:pt x="142" y="228"/>
                    <a:pt x="147" y="209"/>
                  </a:cubicBezTo>
                  <a:moveTo>
                    <a:pt x="150" y="198"/>
                  </a:moveTo>
                  <a:cubicBezTo>
                    <a:pt x="154" y="183"/>
                    <a:pt x="158" y="168"/>
                    <a:pt x="161" y="153"/>
                  </a:cubicBezTo>
                  <a:cubicBezTo>
                    <a:pt x="176" y="155"/>
                    <a:pt x="190" y="157"/>
                    <a:pt x="205" y="159"/>
                  </a:cubicBezTo>
                  <a:cubicBezTo>
                    <a:pt x="204" y="163"/>
                    <a:pt x="203" y="167"/>
                    <a:pt x="202" y="170"/>
                  </a:cubicBezTo>
                  <a:cubicBezTo>
                    <a:pt x="199" y="184"/>
                    <a:pt x="194" y="197"/>
                    <a:pt x="189" y="209"/>
                  </a:cubicBezTo>
                  <a:cubicBezTo>
                    <a:pt x="176" y="204"/>
                    <a:pt x="163" y="200"/>
                    <a:pt x="150" y="198"/>
                  </a:cubicBezTo>
                  <a:moveTo>
                    <a:pt x="164" y="141"/>
                  </a:moveTo>
                  <a:cubicBezTo>
                    <a:pt x="167" y="127"/>
                    <a:pt x="170" y="114"/>
                    <a:pt x="173" y="100"/>
                  </a:cubicBezTo>
                  <a:cubicBezTo>
                    <a:pt x="185" y="103"/>
                    <a:pt x="198" y="104"/>
                    <a:pt x="210" y="104"/>
                  </a:cubicBezTo>
                  <a:cubicBezTo>
                    <a:pt x="211" y="119"/>
                    <a:pt x="210" y="133"/>
                    <a:pt x="207" y="148"/>
                  </a:cubicBezTo>
                  <a:cubicBezTo>
                    <a:pt x="193" y="145"/>
                    <a:pt x="178" y="143"/>
                    <a:pt x="164" y="141"/>
                  </a:cubicBezTo>
                  <a:moveTo>
                    <a:pt x="176" y="89"/>
                  </a:moveTo>
                  <a:cubicBezTo>
                    <a:pt x="181" y="66"/>
                    <a:pt x="185" y="42"/>
                    <a:pt x="189" y="19"/>
                  </a:cubicBezTo>
                  <a:cubicBezTo>
                    <a:pt x="201" y="43"/>
                    <a:pt x="207" y="68"/>
                    <a:pt x="210" y="92"/>
                  </a:cubicBezTo>
                  <a:cubicBezTo>
                    <a:pt x="198" y="92"/>
                    <a:pt x="187" y="91"/>
                    <a:pt x="176" y="89"/>
                  </a:cubicBezTo>
                  <a:moveTo>
                    <a:pt x="163" y="14"/>
                  </a:moveTo>
                  <a:cubicBezTo>
                    <a:pt x="143" y="28"/>
                    <a:pt x="127" y="46"/>
                    <a:pt x="115" y="67"/>
                  </a:cubicBezTo>
                  <a:cubicBezTo>
                    <a:pt x="101" y="60"/>
                    <a:pt x="88" y="51"/>
                    <a:pt x="76" y="40"/>
                  </a:cubicBezTo>
                  <a:cubicBezTo>
                    <a:pt x="89" y="30"/>
                    <a:pt x="103" y="22"/>
                    <a:pt x="119" y="18"/>
                  </a:cubicBezTo>
                  <a:cubicBezTo>
                    <a:pt x="134" y="14"/>
                    <a:pt x="149" y="13"/>
                    <a:pt x="163" y="14"/>
                  </a:cubicBezTo>
                  <a:moveTo>
                    <a:pt x="67" y="48"/>
                  </a:moveTo>
                  <a:cubicBezTo>
                    <a:pt x="80" y="60"/>
                    <a:pt x="94" y="70"/>
                    <a:pt x="110" y="78"/>
                  </a:cubicBezTo>
                  <a:cubicBezTo>
                    <a:pt x="102" y="94"/>
                    <a:pt x="95" y="111"/>
                    <a:pt x="91" y="129"/>
                  </a:cubicBezTo>
                  <a:cubicBezTo>
                    <a:pt x="70" y="126"/>
                    <a:pt x="49" y="123"/>
                    <a:pt x="28" y="119"/>
                  </a:cubicBezTo>
                  <a:cubicBezTo>
                    <a:pt x="28" y="119"/>
                    <a:pt x="27" y="119"/>
                    <a:pt x="27" y="119"/>
                  </a:cubicBezTo>
                  <a:cubicBezTo>
                    <a:pt x="33" y="92"/>
                    <a:pt x="47" y="67"/>
                    <a:pt x="67" y="48"/>
                  </a:cubicBezTo>
                  <a:moveTo>
                    <a:pt x="25" y="131"/>
                  </a:moveTo>
                  <a:cubicBezTo>
                    <a:pt x="25" y="131"/>
                    <a:pt x="25" y="131"/>
                    <a:pt x="25" y="131"/>
                  </a:cubicBezTo>
                  <a:cubicBezTo>
                    <a:pt x="46" y="134"/>
                    <a:pt x="68" y="138"/>
                    <a:pt x="89" y="141"/>
                  </a:cubicBezTo>
                  <a:cubicBezTo>
                    <a:pt x="86" y="158"/>
                    <a:pt x="84" y="175"/>
                    <a:pt x="85" y="193"/>
                  </a:cubicBezTo>
                  <a:cubicBezTo>
                    <a:pt x="68" y="193"/>
                    <a:pt x="52" y="195"/>
                    <a:pt x="35" y="199"/>
                  </a:cubicBezTo>
                  <a:cubicBezTo>
                    <a:pt x="32" y="191"/>
                    <a:pt x="29" y="183"/>
                    <a:pt x="27" y="174"/>
                  </a:cubicBezTo>
                  <a:cubicBezTo>
                    <a:pt x="24" y="160"/>
                    <a:pt x="23" y="145"/>
                    <a:pt x="25" y="131"/>
                  </a:cubicBezTo>
                  <a:moveTo>
                    <a:pt x="41" y="210"/>
                  </a:moveTo>
                  <a:cubicBezTo>
                    <a:pt x="56" y="207"/>
                    <a:pt x="71" y="205"/>
                    <a:pt x="85" y="205"/>
                  </a:cubicBezTo>
                  <a:cubicBezTo>
                    <a:pt x="86" y="224"/>
                    <a:pt x="90" y="243"/>
                    <a:pt x="95" y="261"/>
                  </a:cubicBezTo>
                  <a:cubicBezTo>
                    <a:pt x="73" y="249"/>
                    <a:pt x="54" y="232"/>
                    <a:pt x="41" y="210"/>
                  </a:cubicBezTo>
                  <a:moveTo>
                    <a:pt x="186" y="274"/>
                  </a:moveTo>
                  <a:cubicBezTo>
                    <a:pt x="170" y="278"/>
                    <a:pt x="153" y="278"/>
                    <a:pt x="137" y="275"/>
                  </a:cubicBezTo>
                  <a:cubicBezTo>
                    <a:pt x="162" y="263"/>
                    <a:pt x="180" y="245"/>
                    <a:pt x="194" y="223"/>
                  </a:cubicBezTo>
                  <a:cubicBezTo>
                    <a:pt x="210" y="230"/>
                    <a:pt x="225" y="238"/>
                    <a:pt x="239" y="247"/>
                  </a:cubicBezTo>
                  <a:cubicBezTo>
                    <a:pt x="224" y="260"/>
                    <a:pt x="206" y="270"/>
                    <a:pt x="186" y="274"/>
                  </a:cubicBezTo>
                  <a:moveTo>
                    <a:pt x="248" y="238"/>
                  </a:moveTo>
                  <a:cubicBezTo>
                    <a:pt x="247" y="238"/>
                    <a:pt x="247" y="237"/>
                    <a:pt x="246" y="237"/>
                  </a:cubicBezTo>
                  <a:cubicBezTo>
                    <a:pt x="232" y="228"/>
                    <a:pt x="216" y="220"/>
                    <a:pt x="200" y="213"/>
                  </a:cubicBezTo>
                  <a:cubicBezTo>
                    <a:pt x="209" y="197"/>
                    <a:pt x="215" y="180"/>
                    <a:pt x="218" y="162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71"/>
                    <a:pt x="281" y="171"/>
                    <a:pt x="282" y="171"/>
                  </a:cubicBezTo>
                  <a:cubicBezTo>
                    <a:pt x="280" y="184"/>
                    <a:pt x="275" y="196"/>
                    <a:pt x="269" y="208"/>
                  </a:cubicBezTo>
                  <a:cubicBezTo>
                    <a:pt x="263" y="219"/>
                    <a:pt x="256" y="229"/>
                    <a:pt x="248" y="238"/>
                  </a:cubicBezTo>
                  <a:moveTo>
                    <a:pt x="283" y="160"/>
                  </a:moveTo>
                  <a:cubicBezTo>
                    <a:pt x="283" y="160"/>
                    <a:pt x="283" y="160"/>
                    <a:pt x="283" y="160"/>
                  </a:cubicBezTo>
                  <a:cubicBezTo>
                    <a:pt x="262" y="156"/>
                    <a:pt x="241" y="153"/>
                    <a:pt x="220" y="150"/>
                  </a:cubicBezTo>
                  <a:cubicBezTo>
                    <a:pt x="222" y="135"/>
                    <a:pt x="223" y="120"/>
                    <a:pt x="222" y="104"/>
                  </a:cubicBezTo>
                  <a:cubicBezTo>
                    <a:pt x="240" y="104"/>
                    <a:pt x="257" y="101"/>
                    <a:pt x="274" y="97"/>
                  </a:cubicBezTo>
                  <a:cubicBezTo>
                    <a:pt x="282" y="117"/>
                    <a:pt x="285" y="139"/>
                    <a:pt x="283" y="160"/>
                  </a:cubicBezTo>
                  <a:moveTo>
                    <a:pt x="269" y="85"/>
                  </a:moveTo>
                  <a:cubicBezTo>
                    <a:pt x="254" y="90"/>
                    <a:pt x="237" y="92"/>
                    <a:pt x="221" y="92"/>
                  </a:cubicBezTo>
                  <a:cubicBezTo>
                    <a:pt x="219" y="69"/>
                    <a:pt x="213" y="45"/>
                    <a:pt x="205" y="24"/>
                  </a:cubicBezTo>
                  <a:cubicBezTo>
                    <a:pt x="232" y="36"/>
                    <a:pt x="255" y="58"/>
                    <a:pt x="269" y="8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934648" y="695595"/>
              <a:ext cx="282877" cy="280153"/>
              <a:chOff x="5514975" y="2867026"/>
              <a:chExt cx="1154113" cy="1143000"/>
            </a:xfrm>
            <a:grpFill/>
          </p:grpSpPr>
          <p:sp>
            <p:nvSpPr>
              <p:cNvPr id="273" name="Freeform 25"/>
              <p:cNvSpPr>
                <a:spLocks noEditPoints="1"/>
              </p:cNvSpPr>
              <p:nvPr/>
            </p:nvSpPr>
            <p:spPr bwMode="auto">
              <a:xfrm>
                <a:off x="5514975" y="2867026"/>
                <a:ext cx="1154113" cy="1143000"/>
              </a:xfrm>
              <a:custGeom>
                <a:avLst/>
                <a:gdLst>
                  <a:gd name="T0" fmla="*/ 186 w 305"/>
                  <a:gd name="T1" fmla="*/ 292 h 302"/>
                  <a:gd name="T2" fmla="*/ 276 w 305"/>
                  <a:gd name="T3" fmla="*/ 242 h 302"/>
                  <a:gd name="T4" fmla="*/ 300 w 305"/>
                  <a:gd name="T5" fmla="*/ 134 h 302"/>
                  <a:gd name="T6" fmla="*/ 247 w 305"/>
                  <a:gd name="T7" fmla="*/ 32 h 302"/>
                  <a:gd name="T8" fmla="*/ 129 w 305"/>
                  <a:gd name="T9" fmla="*/ 5 h 302"/>
                  <a:gd name="T10" fmla="*/ 128 w 305"/>
                  <a:gd name="T11" fmla="*/ 5 h 302"/>
                  <a:gd name="T12" fmla="*/ 127 w 305"/>
                  <a:gd name="T13" fmla="*/ 5 h 302"/>
                  <a:gd name="T14" fmla="*/ 13 w 305"/>
                  <a:gd name="T15" fmla="*/ 91 h 302"/>
                  <a:gd name="T16" fmla="*/ 14 w 305"/>
                  <a:gd name="T17" fmla="*/ 197 h 302"/>
                  <a:gd name="T18" fmla="*/ 186 w 305"/>
                  <a:gd name="T19" fmla="*/ 292 h 302"/>
                  <a:gd name="T20" fmla="*/ 21 w 305"/>
                  <a:gd name="T21" fmla="*/ 102 h 302"/>
                  <a:gd name="T22" fmla="*/ 130 w 305"/>
                  <a:gd name="T23" fmla="*/ 16 h 302"/>
                  <a:gd name="T24" fmla="*/ 226 w 305"/>
                  <a:gd name="T25" fmla="*/ 32 h 302"/>
                  <a:gd name="T26" fmla="*/ 286 w 305"/>
                  <a:gd name="T27" fmla="*/ 118 h 302"/>
                  <a:gd name="T28" fmla="*/ 274 w 305"/>
                  <a:gd name="T29" fmla="*/ 222 h 302"/>
                  <a:gd name="T30" fmla="*/ 180 w 305"/>
                  <a:gd name="T31" fmla="*/ 281 h 302"/>
                  <a:gd name="T32" fmla="*/ 21 w 305"/>
                  <a:gd name="T33" fmla="*/ 182 h 302"/>
                  <a:gd name="T34" fmla="*/ 21 w 305"/>
                  <a:gd name="T35" fmla="*/ 1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302">
                    <a:moveTo>
                      <a:pt x="186" y="292"/>
                    </a:moveTo>
                    <a:cubicBezTo>
                      <a:pt x="221" y="287"/>
                      <a:pt x="255" y="272"/>
                      <a:pt x="276" y="242"/>
                    </a:cubicBezTo>
                    <a:cubicBezTo>
                      <a:pt x="298" y="211"/>
                      <a:pt x="305" y="171"/>
                      <a:pt x="300" y="134"/>
                    </a:cubicBezTo>
                    <a:cubicBezTo>
                      <a:pt x="296" y="95"/>
                      <a:pt x="278" y="56"/>
                      <a:pt x="247" y="32"/>
                    </a:cubicBezTo>
                    <a:cubicBezTo>
                      <a:pt x="214" y="6"/>
                      <a:pt x="170" y="0"/>
                      <a:pt x="129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5"/>
                      <a:pt x="127" y="5"/>
                      <a:pt x="127" y="5"/>
                    </a:cubicBezTo>
                    <a:cubicBezTo>
                      <a:pt x="75" y="13"/>
                      <a:pt x="31" y="41"/>
                      <a:pt x="13" y="91"/>
                    </a:cubicBezTo>
                    <a:cubicBezTo>
                      <a:pt x="0" y="125"/>
                      <a:pt x="1" y="164"/>
                      <a:pt x="14" y="197"/>
                    </a:cubicBezTo>
                    <a:cubicBezTo>
                      <a:pt x="41" y="268"/>
                      <a:pt x="113" y="302"/>
                      <a:pt x="186" y="292"/>
                    </a:cubicBezTo>
                    <a:moveTo>
                      <a:pt x="21" y="102"/>
                    </a:moveTo>
                    <a:cubicBezTo>
                      <a:pt x="37" y="52"/>
                      <a:pt x="79" y="24"/>
                      <a:pt x="130" y="16"/>
                    </a:cubicBezTo>
                    <a:cubicBezTo>
                      <a:pt x="162" y="13"/>
                      <a:pt x="196" y="15"/>
                      <a:pt x="226" y="32"/>
                    </a:cubicBezTo>
                    <a:cubicBezTo>
                      <a:pt x="257" y="50"/>
                      <a:pt x="278" y="83"/>
                      <a:pt x="286" y="118"/>
                    </a:cubicBezTo>
                    <a:cubicBezTo>
                      <a:pt x="294" y="152"/>
                      <a:pt x="290" y="191"/>
                      <a:pt x="274" y="222"/>
                    </a:cubicBezTo>
                    <a:cubicBezTo>
                      <a:pt x="255" y="258"/>
                      <a:pt x="219" y="277"/>
                      <a:pt x="180" y="281"/>
                    </a:cubicBezTo>
                    <a:cubicBezTo>
                      <a:pt x="109" y="288"/>
                      <a:pt x="42" y="253"/>
                      <a:pt x="21" y="182"/>
                    </a:cubicBezTo>
                    <a:cubicBezTo>
                      <a:pt x="13" y="156"/>
                      <a:pt x="14" y="128"/>
                      <a:pt x="21" y="10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274" name="Freeform 26"/>
              <p:cNvSpPr>
                <a:spLocks noEditPoints="1"/>
              </p:cNvSpPr>
              <p:nvPr/>
            </p:nvSpPr>
            <p:spPr bwMode="auto">
              <a:xfrm>
                <a:off x="5870574" y="3025776"/>
                <a:ext cx="454026" cy="817564"/>
              </a:xfrm>
              <a:custGeom>
                <a:avLst/>
                <a:gdLst>
                  <a:gd name="T0" fmla="*/ 36 w 120"/>
                  <a:gd name="T1" fmla="*/ 95 h 216"/>
                  <a:gd name="T2" fmla="*/ 38 w 120"/>
                  <a:gd name="T3" fmla="*/ 145 h 216"/>
                  <a:gd name="T4" fmla="*/ 24 w 120"/>
                  <a:gd name="T5" fmla="*/ 142 h 216"/>
                  <a:gd name="T6" fmla="*/ 21 w 120"/>
                  <a:gd name="T7" fmla="*/ 153 h 216"/>
                  <a:gd name="T8" fmla="*/ 39 w 120"/>
                  <a:gd name="T9" fmla="*/ 158 h 216"/>
                  <a:gd name="T10" fmla="*/ 43 w 120"/>
                  <a:gd name="T11" fmla="*/ 208 h 216"/>
                  <a:gd name="T12" fmla="*/ 55 w 120"/>
                  <a:gd name="T13" fmla="*/ 208 h 216"/>
                  <a:gd name="T14" fmla="*/ 51 w 120"/>
                  <a:gd name="T15" fmla="*/ 160 h 216"/>
                  <a:gd name="T16" fmla="*/ 66 w 120"/>
                  <a:gd name="T17" fmla="*/ 160 h 216"/>
                  <a:gd name="T18" fmla="*/ 70 w 120"/>
                  <a:gd name="T19" fmla="*/ 208 h 216"/>
                  <a:gd name="T20" fmla="*/ 82 w 120"/>
                  <a:gd name="T21" fmla="*/ 208 h 216"/>
                  <a:gd name="T22" fmla="*/ 78 w 120"/>
                  <a:gd name="T23" fmla="*/ 159 h 216"/>
                  <a:gd name="T24" fmla="*/ 96 w 120"/>
                  <a:gd name="T25" fmla="*/ 151 h 216"/>
                  <a:gd name="T26" fmla="*/ 113 w 120"/>
                  <a:gd name="T27" fmla="*/ 105 h 216"/>
                  <a:gd name="T28" fmla="*/ 75 w 120"/>
                  <a:gd name="T29" fmla="*/ 83 h 216"/>
                  <a:gd name="T30" fmla="*/ 75 w 120"/>
                  <a:gd name="T31" fmla="*/ 50 h 216"/>
                  <a:gd name="T32" fmla="*/ 83 w 120"/>
                  <a:gd name="T33" fmla="*/ 54 h 216"/>
                  <a:gd name="T34" fmla="*/ 90 w 120"/>
                  <a:gd name="T35" fmla="*/ 43 h 216"/>
                  <a:gd name="T36" fmla="*/ 75 w 120"/>
                  <a:gd name="T37" fmla="*/ 37 h 216"/>
                  <a:gd name="T38" fmla="*/ 75 w 120"/>
                  <a:gd name="T39" fmla="*/ 8 h 216"/>
                  <a:gd name="T40" fmla="*/ 63 w 120"/>
                  <a:gd name="T41" fmla="*/ 8 h 216"/>
                  <a:gd name="T42" fmla="*/ 63 w 120"/>
                  <a:gd name="T43" fmla="*/ 33 h 216"/>
                  <a:gd name="T44" fmla="*/ 48 w 120"/>
                  <a:gd name="T45" fmla="*/ 31 h 216"/>
                  <a:gd name="T46" fmla="*/ 48 w 120"/>
                  <a:gd name="T47" fmla="*/ 8 h 216"/>
                  <a:gd name="T48" fmla="*/ 36 w 120"/>
                  <a:gd name="T49" fmla="*/ 8 h 216"/>
                  <a:gd name="T50" fmla="*/ 36 w 120"/>
                  <a:gd name="T51" fmla="*/ 32 h 216"/>
                  <a:gd name="T52" fmla="*/ 20 w 120"/>
                  <a:gd name="T53" fmla="*/ 39 h 216"/>
                  <a:gd name="T54" fmla="*/ 11 w 120"/>
                  <a:gd name="T55" fmla="*/ 82 h 216"/>
                  <a:gd name="T56" fmla="*/ 36 w 120"/>
                  <a:gd name="T57" fmla="*/ 95 h 216"/>
                  <a:gd name="T58" fmla="*/ 50 w 120"/>
                  <a:gd name="T59" fmla="*/ 148 h 216"/>
                  <a:gd name="T60" fmla="*/ 48 w 120"/>
                  <a:gd name="T61" fmla="*/ 96 h 216"/>
                  <a:gd name="T62" fmla="*/ 63 w 120"/>
                  <a:gd name="T63" fmla="*/ 95 h 216"/>
                  <a:gd name="T64" fmla="*/ 65 w 120"/>
                  <a:gd name="T65" fmla="*/ 148 h 216"/>
                  <a:gd name="T66" fmla="*/ 50 w 120"/>
                  <a:gd name="T67" fmla="*/ 148 h 216"/>
                  <a:gd name="T68" fmla="*/ 101 w 120"/>
                  <a:gd name="T69" fmla="*/ 106 h 216"/>
                  <a:gd name="T70" fmla="*/ 90 w 120"/>
                  <a:gd name="T71" fmla="*/ 141 h 216"/>
                  <a:gd name="T72" fmla="*/ 77 w 120"/>
                  <a:gd name="T73" fmla="*/ 147 h 216"/>
                  <a:gd name="T74" fmla="*/ 75 w 120"/>
                  <a:gd name="T75" fmla="*/ 95 h 216"/>
                  <a:gd name="T76" fmla="*/ 101 w 120"/>
                  <a:gd name="T77" fmla="*/ 106 h 216"/>
                  <a:gd name="T78" fmla="*/ 63 w 120"/>
                  <a:gd name="T79" fmla="*/ 46 h 216"/>
                  <a:gd name="T80" fmla="*/ 63 w 120"/>
                  <a:gd name="T81" fmla="*/ 83 h 216"/>
                  <a:gd name="T82" fmla="*/ 62 w 120"/>
                  <a:gd name="T83" fmla="*/ 83 h 216"/>
                  <a:gd name="T84" fmla="*/ 48 w 120"/>
                  <a:gd name="T85" fmla="*/ 84 h 216"/>
                  <a:gd name="T86" fmla="*/ 48 w 120"/>
                  <a:gd name="T87" fmla="*/ 43 h 216"/>
                  <a:gd name="T88" fmla="*/ 63 w 120"/>
                  <a:gd name="T89" fmla="*/ 46 h 216"/>
                  <a:gd name="T90" fmla="*/ 18 w 120"/>
                  <a:gd name="T91" fmla="*/ 61 h 216"/>
                  <a:gd name="T92" fmla="*/ 36 w 120"/>
                  <a:gd name="T93" fmla="*/ 44 h 216"/>
                  <a:gd name="T94" fmla="*/ 36 w 120"/>
                  <a:gd name="T95" fmla="*/ 83 h 216"/>
                  <a:gd name="T96" fmla="*/ 18 w 120"/>
                  <a:gd name="T97" fmla="*/ 6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" h="216">
                    <a:moveTo>
                      <a:pt x="36" y="95"/>
                    </a:moveTo>
                    <a:cubicBezTo>
                      <a:pt x="37" y="112"/>
                      <a:pt x="37" y="129"/>
                      <a:pt x="38" y="145"/>
                    </a:cubicBezTo>
                    <a:cubicBezTo>
                      <a:pt x="33" y="144"/>
                      <a:pt x="28" y="143"/>
                      <a:pt x="24" y="142"/>
                    </a:cubicBezTo>
                    <a:cubicBezTo>
                      <a:pt x="16" y="140"/>
                      <a:pt x="13" y="151"/>
                      <a:pt x="21" y="153"/>
                    </a:cubicBezTo>
                    <a:cubicBezTo>
                      <a:pt x="26" y="155"/>
                      <a:pt x="33" y="156"/>
                      <a:pt x="39" y="158"/>
                    </a:cubicBezTo>
                    <a:cubicBezTo>
                      <a:pt x="40" y="175"/>
                      <a:pt x="41" y="192"/>
                      <a:pt x="43" y="208"/>
                    </a:cubicBezTo>
                    <a:cubicBezTo>
                      <a:pt x="44" y="216"/>
                      <a:pt x="56" y="216"/>
                      <a:pt x="55" y="208"/>
                    </a:cubicBezTo>
                    <a:cubicBezTo>
                      <a:pt x="53" y="192"/>
                      <a:pt x="52" y="176"/>
                      <a:pt x="51" y="160"/>
                    </a:cubicBezTo>
                    <a:cubicBezTo>
                      <a:pt x="56" y="160"/>
                      <a:pt x="61" y="160"/>
                      <a:pt x="66" y="160"/>
                    </a:cubicBezTo>
                    <a:cubicBezTo>
                      <a:pt x="67" y="176"/>
                      <a:pt x="68" y="192"/>
                      <a:pt x="70" y="208"/>
                    </a:cubicBezTo>
                    <a:cubicBezTo>
                      <a:pt x="71" y="216"/>
                      <a:pt x="83" y="216"/>
                      <a:pt x="82" y="208"/>
                    </a:cubicBezTo>
                    <a:cubicBezTo>
                      <a:pt x="80" y="192"/>
                      <a:pt x="79" y="175"/>
                      <a:pt x="78" y="159"/>
                    </a:cubicBezTo>
                    <a:cubicBezTo>
                      <a:pt x="84" y="157"/>
                      <a:pt x="90" y="155"/>
                      <a:pt x="96" y="151"/>
                    </a:cubicBezTo>
                    <a:cubicBezTo>
                      <a:pt x="111" y="141"/>
                      <a:pt x="120" y="122"/>
                      <a:pt x="113" y="105"/>
                    </a:cubicBezTo>
                    <a:cubicBezTo>
                      <a:pt x="107" y="88"/>
                      <a:pt x="91" y="84"/>
                      <a:pt x="75" y="83"/>
                    </a:cubicBezTo>
                    <a:cubicBezTo>
                      <a:pt x="75" y="72"/>
                      <a:pt x="75" y="61"/>
                      <a:pt x="75" y="50"/>
                    </a:cubicBezTo>
                    <a:cubicBezTo>
                      <a:pt x="78" y="51"/>
                      <a:pt x="81" y="53"/>
                      <a:pt x="83" y="54"/>
                    </a:cubicBezTo>
                    <a:cubicBezTo>
                      <a:pt x="90" y="57"/>
                      <a:pt x="97" y="47"/>
                      <a:pt x="90" y="43"/>
                    </a:cubicBezTo>
                    <a:cubicBezTo>
                      <a:pt x="85" y="41"/>
                      <a:pt x="80" y="39"/>
                      <a:pt x="75" y="37"/>
                    </a:cubicBezTo>
                    <a:cubicBezTo>
                      <a:pt x="75" y="27"/>
                      <a:pt x="75" y="18"/>
                      <a:pt x="75" y="8"/>
                    </a:cubicBezTo>
                    <a:cubicBezTo>
                      <a:pt x="76" y="0"/>
                      <a:pt x="64" y="0"/>
                      <a:pt x="63" y="8"/>
                    </a:cubicBezTo>
                    <a:cubicBezTo>
                      <a:pt x="63" y="16"/>
                      <a:pt x="63" y="25"/>
                      <a:pt x="63" y="33"/>
                    </a:cubicBezTo>
                    <a:cubicBezTo>
                      <a:pt x="58" y="32"/>
                      <a:pt x="53" y="31"/>
                      <a:pt x="48" y="31"/>
                    </a:cubicBezTo>
                    <a:cubicBezTo>
                      <a:pt x="48" y="23"/>
                      <a:pt x="48" y="16"/>
                      <a:pt x="48" y="8"/>
                    </a:cubicBezTo>
                    <a:cubicBezTo>
                      <a:pt x="48" y="0"/>
                      <a:pt x="36" y="0"/>
                      <a:pt x="36" y="8"/>
                    </a:cubicBezTo>
                    <a:cubicBezTo>
                      <a:pt x="36" y="16"/>
                      <a:pt x="36" y="24"/>
                      <a:pt x="36" y="32"/>
                    </a:cubicBezTo>
                    <a:cubicBezTo>
                      <a:pt x="30" y="33"/>
                      <a:pt x="25" y="35"/>
                      <a:pt x="20" y="39"/>
                    </a:cubicBezTo>
                    <a:cubicBezTo>
                      <a:pt x="7" y="49"/>
                      <a:pt x="0" y="68"/>
                      <a:pt x="11" y="82"/>
                    </a:cubicBezTo>
                    <a:cubicBezTo>
                      <a:pt x="17" y="90"/>
                      <a:pt x="26" y="94"/>
                      <a:pt x="36" y="95"/>
                    </a:cubicBezTo>
                    <a:moveTo>
                      <a:pt x="50" y="148"/>
                    </a:moveTo>
                    <a:cubicBezTo>
                      <a:pt x="49" y="130"/>
                      <a:pt x="49" y="113"/>
                      <a:pt x="48" y="96"/>
                    </a:cubicBezTo>
                    <a:cubicBezTo>
                      <a:pt x="53" y="96"/>
                      <a:pt x="58" y="95"/>
                      <a:pt x="63" y="95"/>
                    </a:cubicBezTo>
                    <a:cubicBezTo>
                      <a:pt x="64" y="113"/>
                      <a:pt x="64" y="131"/>
                      <a:pt x="65" y="148"/>
                    </a:cubicBezTo>
                    <a:cubicBezTo>
                      <a:pt x="60" y="149"/>
                      <a:pt x="55" y="148"/>
                      <a:pt x="50" y="148"/>
                    </a:cubicBezTo>
                    <a:moveTo>
                      <a:pt x="101" y="106"/>
                    </a:moveTo>
                    <a:cubicBezTo>
                      <a:pt x="108" y="118"/>
                      <a:pt x="101" y="133"/>
                      <a:pt x="90" y="141"/>
                    </a:cubicBezTo>
                    <a:cubicBezTo>
                      <a:pt x="86" y="144"/>
                      <a:pt x="82" y="145"/>
                      <a:pt x="77" y="147"/>
                    </a:cubicBezTo>
                    <a:cubicBezTo>
                      <a:pt x="76" y="129"/>
                      <a:pt x="76" y="112"/>
                      <a:pt x="75" y="95"/>
                    </a:cubicBezTo>
                    <a:cubicBezTo>
                      <a:pt x="85" y="95"/>
                      <a:pt x="95" y="97"/>
                      <a:pt x="101" y="106"/>
                    </a:cubicBezTo>
                    <a:moveTo>
                      <a:pt x="63" y="46"/>
                    </a:moveTo>
                    <a:cubicBezTo>
                      <a:pt x="63" y="59"/>
                      <a:pt x="63" y="71"/>
                      <a:pt x="63" y="83"/>
                    </a:cubicBezTo>
                    <a:cubicBezTo>
                      <a:pt x="63" y="83"/>
                      <a:pt x="62" y="83"/>
                      <a:pt x="62" y="83"/>
                    </a:cubicBezTo>
                    <a:cubicBezTo>
                      <a:pt x="58" y="84"/>
                      <a:pt x="53" y="84"/>
                      <a:pt x="48" y="84"/>
                    </a:cubicBezTo>
                    <a:cubicBezTo>
                      <a:pt x="48" y="70"/>
                      <a:pt x="48" y="57"/>
                      <a:pt x="48" y="43"/>
                    </a:cubicBezTo>
                    <a:cubicBezTo>
                      <a:pt x="53" y="44"/>
                      <a:pt x="58" y="45"/>
                      <a:pt x="63" y="46"/>
                    </a:cubicBezTo>
                    <a:moveTo>
                      <a:pt x="18" y="61"/>
                    </a:moveTo>
                    <a:cubicBezTo>
                      <a:pt x="20" y="50"/>
                      <a:pt x="27" y="45"/>
                      <a:pt x="36" y="44"/>
                    </a:cubicBezTo>
                    <a:cubicBezTo>
                      <a:pt x="36" y="57"/>
                      <a:pt x="36" y="70"/>
                      <a:pt x="36" y="83"/>
                    </a:cubicBezTo>
                    <a:cubicBezTo>
                      <a:pt x="25" y="81"/>
                      <a:pt x="15" y="76"/>
                      <a:pt x="18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11913562" y="19425892"/>
            <a:ext cx="3230932" cy="1924963"/>
            <a:chOff x="8014914" y="3270"/>
            <a:chExt cx="1601202" cy="953981"/>
          </a:xfrm>
          <a:solidFill>
            <a:schemeClr val="bg1"/>
          </a:solidFill>
        </p:grpSpPr>
        <p:sp>
          <p:nvSpPr>
            <p:cNvPr id="302" name="Freeform 301"/>
            <p:cNvSpPr>
              <a:spLocks noEditPoints="1"/>
            </p:cNvSpPr>
            <p:nvPr/>
          </p:nvSpPr>
          <p:spPr bwMode="auto">
            <a:xfrm rot="18774159">
              <a:off x="8815924" y="270944"/>
              <a:ext cx="644069" cy="488637"/>
            </a:xfrm>
            <a:custGeom>
              <a:avLst/>
              <a:gdLst>
                <a:gd name="T0" fmla="*/ 52 w 583"/>
                <a:gd name="T1" fmla="*/ 127 h 441"/>
                <a:gd name="T2" fmla="*/ 87 w 583"/>
                <a:gd name="T3" fmla="*/ 130 h 441"/>
                <a:gd name="T4" fmla="*/ 139 w 583"/>
                <a:gd name="T5" fmla="*/ 233 h 441"/>
                <a:gd name="T6" fmla="*/ 135 w 583"/>
                <a:gd name="T7" fmla="*/ 238 h 441"/>
                <a:gd name="T8" fmla="*/ 164 w 583"/>
                <a:gd name="T9" fmla="*/ 333 h 441"/>
                <a:gd name="T10" fmla="*/ 252 w 583"/>
                <a:gd name="T11" fmla="*/ 283 h 441"/>
                <a:gd name="T12" fmla="*/ 252 w 583"/>
                <a:gd name="T13" fmla="*/ 282 h 441"/>
                <a:gd name="T14" fmla="*/ 252 w 583"/>
                <a:gd name="T15" fmla="*/ 280 h 441"/>
                <a:gd name="T16" fmla="*/ 250 w 583"/>
                <a:gd name="T17" fmla="*/ 268 h 441"/>
                <a:gd name="T18" fmla="*/ 251 w 583"/>
                <a:gd name="T19" fmla="*/ 268 h 441"/>
                <a:gd name="T20" fmla="*/ 355 w 583"/>
                <a:gd name="T21" fmla="*/ 205 h 441"/>
                <a:gd name="T22" fmla="*/ 377 w 583"/>
                <a:gd name="T23" fmla="*/ 219 h 441"/>
                <a:gd name="T24" fmla="*/ 410 w 583"/>
                <a:gd name="T25" fmla="*/ 222 h 441"/>
                <a:gd name="T26" fmla="*/ 466 w 583"/>
                <a:gd name="T27" fmla="*/ 329 h 441"/>
                <a:gd name="T28" fmla="*/ 468 w 583"/>
                <a:gd name="T29" fmla="*/ 331 h 441"/>
                <a:gd name="T30" fmla="*/ 466 w 583"/>
                <a:gd name="T31" fmla="*/ 332 h 441"/>
                <a:gd name="T32" fmla="*/ 496 w 583"/>
                <a:gd name="T33" fmla="*/ 427 h 441"/>
                <a:gd name="T34" fmla="*/ 583 w 583"/>
                <a:gd name="T35" fmla="*/ 378 h 441"/>
                <a:gd name="T36" fmla="*/ 583 w 583"/>
                <a:gd name="T37" fmla="*/ 376 h 441"/>
                <a:gd name="T38" fmla="*/ 583 w 583"/>
                <a:gd name="T39" fmla="*/ 374 h 441"/>
                <a:gd name="T40" fmla="*/ 537 w 583"/>
                <a:gd name="T41" fmla="*/ 309 h 441"/>
                <a:gd name="T42" fmla="*/ 476 w 583"/>
                <a:gd name="T43" fmla="*/ 322 h 441"/>
                <a:gd name="T44" fmla="*/ 422 w 583"/>
                <a:gd name="T45" fmla="*/ 219 h 441"/>
                <a:gd name="T46" fmla="*/ 464 w 583"/>
                <a:gd name="T47" fmla="*/ 170 h 441"/>
                <a:gd name="T48" fmla="*/ 464 w 583"/>
                <a:gd name="T49" fmla="*/ 168 h 441"/>
                <a:gd name="T50" fmla="*/ 464 w 583"/>
                <a:gd name="T51" fmla="*/ 166 h 441"/>
                <a:gd name="T52" fmla="*/ 419 w 583"/>
                <a:gd name="T53" fmla="*/ 101 h 441"/>
                <a:gd name="T54" fmla="*/ 347 w 583"/>
                <a:gd name="T55" fmla="*/ 125 h 441"/>
                <a:gd name="T56" fmla="*/ 348 w 583"/>
                <a:gd name="T57" fmla="*/ 196 h 441"/>
                <a:gd name="T58" fmla="*/ 247 w 583"/>
                <a:gd name="T59" fmla="*/ 256 h 441"/>
                <a:gd name="T60" fmla="*/ 206 w 583"/>
                <a:gd name="T61" fmla="*/ 215 h 441"/>
                <a:gd name="T62" fmla="*/ 148 w 583"/>
                <a:gd name="T63" fmla="*/ 224 h 441"/>
                <a:gd name="T64" fmla="*/ 98 w 583"/>
                <a:gd name="T65" fmla="*/ 127 h 441"/>
                <a:gd name="T66" fmla="*/ 140 w 583"/>
                <a:gd name="T67" fmla="*/ 77 h 441"/>
                <a:gd name="T68" fmla="*/ 140 w 583"/>
                <a:gd name="T69" fmla="*/ 76 h 441"/>
                <a:gd name="T70" fmla="*/ 140 w 583"/>
                <a:gd name="T71" fmla="*/ 74 h 441"/>
                <a:gd name="T72" fmla="*/ 94 w 583"/>
                <a:gd name="T73" fmla="*/ 9 h 441"/>
                <a:gd name="T74" fmla="*/ 23 w 583"/>
                <a:gd name="T75" fmla="*/ 32 h 441"/>
                <a:gd name="T76" fmla="*/ 52 w 583"/>
                <a:gd name="T77" fmla="*/ 127 h 441"/>
                <a:gd name="T78" fmla="*/ 505 w 583"/>
                <a:gd name="T79" fmla="*/ 319 h 441"/>
                <a:gd name="T80" fmla="*/ 571 w 583"/>
                <a:gd name="T81" fmla="*/ 376 h 441"/>
                <a:gd name="T82" fmla="*/ 482 w 583"/>
                <a:gd name="T83" fmla="*/ 405 h 441"/>
                <a:gd name="T84" fmla="*/ 505 w 583"/>
                <a:gd name="T85" fmla="*/ 319 h 441"/>
                <a:gd name="T86" fmla="*/ 387 w 583"/>
                <a:gd name="T87" fmla="*/ 111 h 441"/>
                <a:gd name="T88" fmla="*/ 452 w 583"/>
                <a:gd name="T89" fmla="*/ 168 h 441"/>
                <a:gd name="T90" fmla="*/ 364 w 583"/>
                <a:gd name="T91" fmla="*/ 197 h 441"/>
                <a:gd name="T92" fmla="*/ 387 w 583"/>
                <a:gd name="T93" fmla="*/ 111 h 441"/>
                <a:gd name="T94" fmla="*/ 240 w 583"/>
                <a:gd name="T95" fmla="*/ 282 h 441"/>
                <a:gd name="T96" fmla="*/ 151 w 583"/>
                <a:gd name="T97" fmla="*/ 311 h 441"/>
                <a:gd name="T98" fmla="*/ 174 w 583"/>
                <a:gd name="T99" fmla="*/ 225 h 441"/>
                <a:gd name="T100" fmla="*/ 240 w 583"/>
                <a:gd name="T101" fmla="*/ 282 h 441"/>
                <a:gd name="T102" fmla="*/ 62 w 583"/>
                <a:gd name="T103" fmla="*/ 19 h 441"/>
                <a:gd name="T104" fmla="*/ 128 w 583"/>
                <a:gd name="T105" fmla="*/ 76 h 441"/>
                <a:gd name="T106" fmla="*/ 39 w 583"/>
                <a:gd name="T107" fmla="*/ 105 h 441"/>
                <a:gd name="T108" fmla="*/ 62 w 583"/>
                <a:gd name="T109" fmla="*/ 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441">
                  <a:moveTo>
                    <a:pt x="52" y="127"/>
                  </a:moveTo>
                  <a:cubicBezTo>
                    <a:pt x="63" y="131"/>
                    <a:pt x="75" y="132"/>
                    <a:pt x="87" y="130"/>
                  </a:cubicBezTo>
                  <a:cubicBezTo>
                    <a:pt x="101" y="166"/>
                    <a:pt x="119" y="200"/>
                    <a:pt x="139" y="233"/>
                  </a:cubicBezTo>
                  <a:cubicBezTo>
                    <a:pt x="138" y="234"/>
                    <a:pt x="136" y="236"/>
                    <a:pt x="135" y="238"/>
                  </a:cubicBezTo>
                  <a:cubicBezTo>
                    <a:pt x="112" y="272"/>
                    <a:pt x="127" y="319"/>
                    <a:pt x="164" y="333"/>
                  </a:cubicBezTo>
                  <a:cubicBezTo>
                    <a:pt x="201" y="347"/>
                    <a:pt x="248" y="323"/>
                    <a:pt x="252" y="283"/>
                  </a:cubicBezTo>
                  <a:cubicBezTo>
                    <a:pt x="252" y="283"/>
                    <a:pt x="252" y="282"/>
                    <a:pt x="252" y="282"/>
                  </a:cubicBezTo>
                  <a:cubicBezTo>
                    <a:pt x="252" y="281"/>
                    <a:pt x="252" y="281"/>
                    <a:pt x="252" y="280"/>
                  </a:cubicBezTo>
                  <a:cubicBezTo>
                    <a:pt x="251" y="276"/>
                    <a:pt x="251" y="272"/>
                    <a:pt x="250" y="268"/>
                  </a:cubicBezTo>
                  <a:cubicBezTo>
                    <a:pt x="250" y="268"/>
                    <a:pt x="251" y="268"/>
                    <a:pt x="251" y="268"/>
                  </a:cubicBezTo>
                  <a:cubicBezTo>
                    <a:pt x="288" y="250"/>
                    <a:pt x="322" y="229"/>
                    <a:pt x="355" y="205"/>
                  </a:cubicBezTo>
                  <a:cubicBezTo>
                    <a:pt x="361" y="211"/>
                    <a:pt x="369" y="216"/>
                    <a:pt x="377" y="219"/>
                  </a:cubicBezTo>
                  <a:cubicBezTo>
                    <a:pt x="388" y="224"/>
                    <a:pt x="399" y="224"/>
                    <a:pt x="410" y="222"/>
                  </a:cubicBezTo>
                  <a:cubicBezTo>
                    <a:pt x="426" y="259"/>
                    <a:pt x="444" y="295"/>
                    <a:pt x="466" y="329"/>
                  </a:cubicBezTo>
                  <a:cubicBezTo>
                    <a:pt x="466" y="330"/>
                    <a:pt x="467" y="330"/>
                    <a:pt x="468" y="331"/>
                  </a:cubicBezTo>
                  <a:cubicBezTo>
                    <a:pt x="467" y="331"/>
                    <a:pt x="467" y="332"/>
                    <a:pt x="466" y="332"/>
                  </a:cubicBezTo>
                  <a:cubicBezTo>
                    <a:pt x="443" y="366"/>
                    <a:pt x="458" y="413"/>
                    <a:pt x="496" y="427"/>
                  </a:cubicBezTo>
                  <a:cubicBezTo>
                    <a:pt x="532" y="441"/>
                    <a:pt x="579" y="418"/>
                    <a:pt x="583" y="378"/>
                  </a:cubicBezTo>
                  <a:cubicBezTo>
                    <a:pt x="583" y="377"/>
                    <a:pt x="583" y="377"/>
                    <a:pt x="583" y="376"/>
                  </a:cubicBezTo>
                  <a:cubicBezTo>
                    <a:pt x="583" y="375"/>
                    <a:pt x="583" y="375"/>
                    <a:pt x="583" y="374"/>
                  </a:cubicBezTo>
                  <a:cubicBezTo>
                    <a:pt x="582" y="344"/>
                    <a:pt x="567" y="319"/>
                    <a:pt x="537" y="309"/>
                  </a:cubicBezTo>
                  <a:cubicBezTo>
                    <a:pt x="516" y="301"/>
                    <a:pt x="492" y="307"/>
                    <a:pt x="476" y="322"/>
                  </a:cubicBezTo>
                  <a:cubicBezTo>
                    <a:pt x="455" y="289"/>
                    <a:pt x="437" y="255"/>
                    <a:pt x="422" y="219"/>
                  </a:cubicBezTo>
                  <a:cubicBezTo>
                    <a:pt x="444" y="212"/>
                    <a:pt x="462" y="194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4" y="167"/>
                    <a:pt x="464" y="167"/>
                    <a:pt x="464" y="166"/>
                  </a:cubicBezTo>
                  <a:cubicBezTo>
                    <a:pt x="463" y="136"/>
                    <a:pt x="448" y="111"/>
                    <a:pt x="419" y="101"/>
                  </a:cubicBezTo>
                  <a:cubicBezTo>
                    <a:pt x="393" y="92"/>
                    <a:pt x="363" y="102"/>
                    <a:pt x="347" y="125"/>
                  </a:cubicBezTo>
                  <a:cubicBezTo>
                    <a:pt x="332" y="147"/>
                    <a:pt x="334" y="175"/>
                    <a:pt x="348" y="196"/>
                  </a:cubicBezTo>
                  <a:cubicBezTo>
                    <a:pt x="316" y="219"/>
                    <a:pt x="282" y="239"/>
                    <a:pt x="247" y="256"/>
                  </a:cubicBezTo>
                  <a:cubicBezTo>
                    <a:pt x="241" y="237"/>
                    <a:pt x="227" y="222"/>
                    <a:pt x="206" y="215"/>
                  </a:cubicBezTo>
                  <a:cubicBezTo>
                    <a:pt x="186" y="208"/>
                    <a:pt x="164" y="212"/>
                    <a:pt x="148" y="224"/>
                  </a:cubicBezTo>
                  <a:cubicBezTo>
                    <a:pt x="129" y="193"/>
                    <a:pt x="112" y="161"/>
                    <a:pt x="98" y="127"/>
                  </a:cubicBezTo>
                  <a:cubicBezTo>
                    <a:pt x="120" y="119"/>
                    <a:pt x="137" y="101"/>
                    <a:pt x="140" y="77"/>
                  </a:cubicBezTo>
                  <a:cubicBezTo>
                    <a:pt x="140" y="77"/>
                    <a:pt x="140" y="76"/>
                    <a:pt x="140" y="76"/>
                  </a:cubicBezTo>
                  <a:cubicBezTo>
                    <a:pt x="140" y="75"/>
                    <a:pt x="140" y="75"/>
                    <a:pt x="140" y="74"/>
                  </a:cubicBezTo>
                  <a:cubicBezTo>
                    <a:pt x="138" y="44"/>
                    <a:pt x="123" y="19"/>
                    <a:pt x="94" y="9"/>
                  </a:cubicBezTo>
                  <a:cubicBezTo>
                    <a:pt x="68" y="0"/>
                    <a:pt x="39" y="10"/>
                    <a:pt x="23" y="32"/>
                  </a:cubicBezTo>
                  <a:cubicBezTo>
                    <a:pt x="0" y="66"/>
                    <a:pt x="15" y="113"/>
                    <a:pt x="52" y="127"/>
                  </a:cubicBezTo>
                  <a:moveTo>
                    <a:pt x="505" y="319"/>
                  </a:moveTo>
                  <a:cubicBezTo>
                    <a:pt x="542" y="309"/>
                    <a:pt x="570" y="342"/>
                    <a:pt x="571" y="376"/>
                  </a:cubicBezTo>
                  <a:cubicBezTo>
                    <a:pt x="568" y="418"/>
                    <a:pt x="510" y="432"/>
                    <a:pt x="482" y="405"/>
                  </a:cubicBezTo>
                  <a:cubicBezTo>
                    <a:pt x="454" y="378"/>
                    <a:pt x="468" y="329"/>
                    <a:pt x="505" y="319"/>
                  </a:cubicBezTo>
                  <a:moveTo>
                    <a:pt x="387" y="111"/>
                  </a:moveTo>
                  <a:cubicBezTo>
                    <a:pt x="423" y="101"/>
                    <a:pt x="451" y="134"/>
                    <a:pt x="452" y="168"/>
                  </a:cubicBezTo>
                  <a:cubicBezTo>
                    <a:pt x="449" y="210"/>
                    <a:pt x="392" y="224"/>
                    <a:pt x="364" y="197"/>
                  </a:cubicBezTo>
                  <a:cubicBezTo>
                    <a:pt x="335" y="170"/>
                    <a:pt x="349" y="121"/>
                    <a:pt x="387" y="111"/>
                  </a:cubicBezTo>
                  <a:moveTo>
                    <a:pt x="240" y="282"/>
                  </a:moveTo>
                  <a:cubicBezTo>
                    <a:pt x="237" y="324"/>
                    <a:pt x="179" y="338"/>
                    <a:pt x="151" y="311"/>
                  </a:cubicBezTo>
                  <a:cubicBezTo>
                    <a:pt x="123" y="284"/>
                    <a:pt x="137" y="235"/>
                    <a:pt x="174" y="225"/>
                  </a:cubicBezTo>
                  <a:cubicBezTo>
                    <a:pt x="210" y="215"/>
                    <a:pt x="239" y="248"/>
                    <a:pt x="240" y="282"/>
                  </a:cubicBezTo>
                  <a:moveTo>
                    <a:pt x="62" y="19"/>
                  </a:moveTo>
                  <a:cubicBezTo>
                    <a:pt x="98" y="9"/>
                    <a:pt x="127" y="42"/>
                    <a:pt x="128" y="76"/>
                  </a:cubicBezTo>
                  <a:cubicBezTo>
                    <a:pt x="125" y="118"/>
                    <a:pt x="67" y="132"/>
                    <a:pt x="39" y="105"/>
                  </a:cubicBezTo>
                  <a:cubicBezTo>
                    <a:pt x="11" y="78"/>
                    <a:pt x="25" y="29"/>
                    <a:pt x="62" y="1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303" name="Group 302"/>
            <p:cNvGrpSpPr/>
            <p:nvPr/>
          </p:nvGrpSpPr>
          <p:grpSpPr>
            <a:xfrm rot="20227862">
              <a:off x="8495329" y="19104"/>
              <a:ext cx="341578" cy="423831"/>
              <a:chOff x="4813301" y="4073495"/>
              <a:chExt cx="1338262" cy="1660514"/>
            </a:xfrm>
            <a:grpFill/>
          </p:grpSpPr>
          <p:sp>
            <p:nvSpPr>
              <p:cNvPr id="346" name="Freeform 89"/>
              <p:cNvSpPr>
                <a:spLocks noEditPoints="1"/>
              </p:cNvSpPr>
              <p:nvPr/>
            </p:nvSpPr>
            <p:spPr bwMode="auto">
              <a:xfrm>
                <a:off x="4813301" y="4073495"/>
                <a:ext cx="1338262" cy="1660514"/>
              </a:xfrm>
              <a:custGeom>
                <a:avLst/>
                <a:gdLst>
                  <a:gd name="T0" fmla="*/ 334 w 354"/>
                  <a:gd name="T1" fmla="*/ 58 h 440"/>
                  <a:gd name="T2" fmla="*/ 294 w 354"/>
                  <a:gd name="T3" fmla="*/ 49 h 440"/>
                  <a:gd name="T4" fmla="*/ 297 w 354"/>
                  <a:gd name="T5" fmla="*/ 36 h 440"/>
                  <a:gd name="T6" fmla="*/ 293 w 354"/>
                  <a:gd name="T7" fmla="*/ 29 h 440"/>
                  <a:gd name="T8" fmla="*/ 140 w 354"/>
                  <a:gd name="T9" fmla="*/ 1 h 440"/>
                  <a:gd name="T10" fmla="*/ 133 w 354"/>
                  <a:gd name="T11" fmla="*/ 5 h 440"/>
                  <a:gd name="T12" fmla="*/ 130 w 354"/>
                  <a:gd name="T13" fmla="*/ 19 h 440"/>
                  <a:gd name="T14" fmla="*/ 113 w 354"/>
                  <a:gd name="T15" fmla="*/ 16 h 440"/>
                  <a:gd name="T16" fmla="*/ 72 w 354"/>
                  <a:gd name="T17" fmla="*/ 17 h 440"/>
                  <a:gd name="T18" fmla="*/ 59 w 354"/>
                  <a:gd name="T19" fmla="*/ 57 h 440"/>
                  <a:gd name="T20" fmla="*/ 36 w 354"/>
                  <a:gd name="T21" fmla="*/ 179 h 440"/>
                  <a:gd name="T22" fmla="*/ 21 w 354"/>
                  <a:gd name="T23" fmla="*/ 258 h 440"/>
                  <a:gd name="T24" fmla="*/ 1 w 354"/>
                  <a:gd name="T25" fmla="*/ 365 h 440"/>
                  <a:gd name="T26" fmla="*/ 14 w 354"/>
                  <a:gd name="T27" fmla="*/ 391 h 440"/>
                  <a:gd name="T28" fmla="*/ 81 w 354"/>
                  <a:gd name="T29" fmla="*/ 405 h 440"/>
                  <a:gd name="T30" fmla="*/ 163 w 354"/>
                  <a:gd name="T31" fmla="*/ 420 h 440"/>
                  <a:gd name="T32" fmla="*/ 206 w 354"/>
                  <a:gd name="T33" fmla="*/ 428 h 440"/>
                  <a:gd name="T34" fmla="*/ 268 w 354"/>
                  <a:gd name="T35" fmla="*/ 439 h 440"/>
                  <a:gd name="T36" fmla="*/ 292 w 354"/>
                  <a:gd name="T37" fmla="*/ 406 h 440"/>
                  <a:gd name="T38" fmla="*/ 329 w 354"/>
                  <a:gd name="T39" fmla="*/ 210 h 440"/>
                  <a:gd name="T40" fmla="*/ 352 w 354"/>
                  <a:gd name="T41" fmla="*/ 89 h 440"/>
                  <a:gd name="T42" fmla="*/ 334 w 354"/>
                  <a:gd name="T43" fmla="*/ 58 h 440"/>
                  <a:gd name="T44" fmla="*/ 334 w 354"/>
                  <a:gd name="T45" fmla="*/ 119 h 440"/>
                  <a:gd name="T46" fmla="*/ 322 w 354"/>
                  <a:gd name="T47" fmla="*/ 182 h 440"/>
                  <a:gd name="T48" fmla="*/ 291 w 354"/>
                  <a:gd name="T49" fmla="*/ 351 h 440"/>
                  <a:gd name="T50" fmla="*/ 281 w 354"/>
                  <a:gd name="T51" fmla="*/ 403 h 440"/>
                  <a:gd name="T52" fmla="*/ 279 w 354"/>
                  <a:gd name="T53" fmla="*/ 413 h 440"/>
                  <a:gd name="T54" fmla="*/ 259 w 354"/>
                  <a:gd name="T55" fmla="*/ 426 h 440"/>
                  <a:gd name="T56" fmla="*/ 244 w 354"/>
                  <a:gd name="T57" fmla="*/ 423 h 440"/>
                  <a:gd name="T58" fmla="*/ 206 w 354"/>
                  <a:gd name="T59" fmla="*/ 416 h 440"/>
                  <a:gd name="T60" fmla="*/ 43 w 354"/>
                  <a:gd name="T61" fmla="*/ 385 h 440"/>
                  <a:gd name="T62" fmla="*/ 14 w 354"/>
                  <a:gd name="T63" fmla="*/ 362 h 440"/>
                  <a:gd name="T64" fmla="*/ 17 w 354"/>
                  <a:gd name="T65" fmla="*/ 344 h 440"/>
                  <a:gd name="T66" fmla="*/ 28 w 354"/>
                  <a:gd name="T67" fmla="*/ 286 h 440"/>
                  <a:gd name="T68" fmla="*/ 44 w 354"/>
                  <a:gd name="T69" fmla="*/ 201 h 440"/>
                  <a:gd name="T70" fmla="*/ 62 w 354"/>
                  <a:gd name="T71" fmla="*/ 102 h 440"/>
                  <a:gd name="T72" fmla="*/ 73 w 354"/>
                  <a:gd name="T73" fmla="*/ 44 h 440"/>
                  <a:gd name="T74" fmla="*/ 102 w 354"/>
                  <a:gd name="T75" fmla="*/ 26 h 440"/>
                  <a:gd name="T76" fmla="*/ 128 w 354"/>
                  <a:gd name="T77" fmla="*/ 30 h 440"/>
                  <a:gd name="T78" fmla="*/ 125 w 354"/>
                  <a:gd name="T79" fmla="*/ 45 h 440"/>
                  <a:gd name="T80" fmla="*/ 124 w 354"/>
                  <a:gd name="T81" fmla="*/ 47 h 440"/>
                  <a:gd name="T82" fmla="*/ 129 w 354"/>
                  <a:gd name="T83" fmla="*/ 52 h 440"/>
                  <a:gd name="T84" fmla="*/ 282 w 354"/>
                  <a:gd name="T85" fmla="*/ 80 h 440"/>
                  <a:gd name="T86" fmla="*/ 289 w 354"/>
                  <a:gd name="T87" fmla="*/ 76 h 440"/>
                  <a:gd name="T88" fmla="*/ 292 w 354"/>
                  <a:gd name="T89" fmla="*/ 62 h 440"/>
                  <a:gd name="T90" fmla="*/ 341 w 354"/>
                  <a:gd name="T91" fmla="*/ 85 h 440"/>
                  <a:gd name="T92" fmla="*/ 334 w 354"/>
                  <a:gd name="T93" fmla="*/ 119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4" h="440">
                    <a:moveTo>
                      <a:pt x="334" y="58"/>
                    </a:moveTo>
                    <a:cubicBezTo>
                      <a:pt x="321" y="54"/>
                      <a:pt x="308" y="52"/>
                      <a:pt x="294" y="49"/>
                    </a:cubicBezTo>
                    <a:cubicBezTo>
                      <a:pt x="295" y="45"/>
                      <a:pt x="296" y="41"/>
                      <a:pt x="297" y="36"/>
                    </a:cubicBezTo>
                    <a:cubicBezTo>
                      <a:pt x="297" y="33"/>
                      <a:pt x="296" y="29"/>
                      <a:pt x="293" y="29"/>
                    </a:cubicBezTo>
                    <a:cubicBezTo>
                      <a:pt x="242" y="21"/>
                      <a:pt x="191" y="11"/>
                      <a:pt x="140" y="1"/>
                    </a:cubicBezTo>
                    <a:cubicBezTo>
                      <a:pt x="137" y="0"/>
                      <a:pt x="133" y="1"/>
                      <a:pt x="133" y="5"/>
                    </a:cubicBezTo>
                    <a:cubicBezTo>
                      <a:pt x="132" y="10"/>
                      <a:pt x="131" y="14"/>
                      <a:pt x="130" y="19"/>
                    </a:cubicBezTo>
                    <a:cubicBezTo>
                      <a:pt x="124" y="18"/>
                      <a:pt x="118" y="17"/>
                      <a:pt x="113" y="16"/>
                    </a:cubicBezTo>
                    <a:cubicBezTo>
                      <a:pt x="101" y="14"/>
                      <a:pt x="83" y="8"/>
                      <a:pt x="72" y="17"/>
                    </a:cubicBezTo>
                    <a:cubicBezTo>
                      <a:pt x="62" y="25"/>
                      <a:pt x="61" y="45"/>
                      <a:pt x="59" y="57"/>
                    </a:cubicBezTo>
                    <a:cubicBezTo>
                      <a:pt x="51" y="98"/>
                      <a:pt x="43" y="139"/>
                      <a:pt x="36" y="179"/>
                    </a:cubicBezTo>
                    <a:cubicBezTo>
                      <a:pt x="31" y="206"/>
                      <a:pt x="26" y="232"/>
                      <a:pt x="21" y="258"/>
                    </a:cubicBezTo>
                    <a:cubicBezTo>
                      <a:pt x="14" y="293"/>
                      <a:pt x="4" y="329"/>
                      <a:pt x="1" y="365"/>
                    </a:cubicBezTo>
                    <a:cubicBezTo>
                      <a:pt x="0" y="377"/>
                      <a:pt x="3" y="386"/>
                      <a:pt x="14" y="391"/>
                    </a:cubicBezTo>
                    <a:cubicBezTo>
                      <a:pt x="33" y="400"/>
                      <a:pt x="60" y="401"/>
                      <a:pt x="81" y="405"/>
                    </a:cubicBezTo>
                    <a:cubicBezTo>
                      <a:pt x="108" y="410"/>
                      <a:pt x="136" y="415"/>
                      <a:pt x="163" y="420"/>
                    </a:cubicBezTo>
                    <a:cubicBezTo>
                      <a:pt x="177" y="423"/>
                      <a:pt x="192" y="426"/>
                      <a:pt x="206" y="428"/>
                    </a:cubicBezTo>
                    <a:cubicBezTo>
                      <a:pt x="226" y="432"/>
                      <a:pt x="248" y="440"/>
                      <a:pt x="268" y="439"/>
                    </a:cubicBezTo>
                    <a:cubicBezTo>
                      <a:pt x="286" y="438"/>
                      <a:pt x="290" y="421"/>
                      <a:pt x="292" y="406"/>
                    </a:cubicBezTo>
                    <a:cubicBezTo>
                      <a:pt x="305" y="341"/>
                      <a:pt x="317" y="275"/>
                      <a:pt x="329" y="210"/>
                    </a:cubicBezTo>
                    <a:cubicBezTo>
                      <a:pt x="337" y="170"/>
                      <a:pt x="347" y="129"/>
                      <a:pt x="352" y="89"/>
                    </a:cubicBezTo>
                    <a:cubicBezTo>
                      <a:pt x="354" y="73"/>
                      <a:pt x="350" y="63"/>
                      <a:pt x="334" y="58"/>
                    </a:cubicBezTo>
                    <a:moveTo>
                      <a:pt x="334" y="119"/>
                    </a:moveTo>
                    <a:cubicBezTo>
                      <a:pt x="330" y="140"/>
                      <a:pt x="326" y="161"/>
                      <a:pt x="322" y="182"/>
                    </a:cubicBezTo>
                    <a:cubicBezTo>
                      <a:pt x="312" y="238"/>
                      <a:pt x="301" y="294"/>
                      <a:pt x="291" y="351"/>
                    </a:cubicBezTo>
                    <a:cubicBezTo>
                      <a:pt x="287" y="368"/>
                      <a:pt x="284" y="385"/>
                      <a:pt x="281" y="403"/>
                    </a:cubicBezTo>
                    <a:cubicBezTo>
                      <a:pt x="280" y="406"/>
                      <a:pt x="280" y="410"/>
                      <a:pt x="279" y="413"/>
                    </a:cubicBezTo>
                    <a:cubicBezTo>
                      <a:pt x="279" y="413"/>
                      <a:pt x="259" y="426"/>
                      <a:pt x="259" y="426"/>
                    </a:cubicBezTo>
                    <a:cubicBezTo>
                      <a:pt x="256" y="427"/>
                      <a:pt x="248" y="424"/>
                      <a:pt x="244" y="423"/>
                    </a:cubicBezTo>
                    <a:cubicBezTo>
                      <a:pt x="231" y="421"/>
                      <a:pt x="218" y="419"/>
                      <a:pt x="206" y="416"/>
                    </a:cubicBezTo>
                    <a:cubicBezTo>
                      <a:pt x="151" y="406"/>
                      <a:pt x="97" y="396"/>
                      <a:pt x="43" y="385"/>
                    </a:cubicBezTo>
                    <a:cubicBezTo>
                      <a:pt x="28" y="382"/>
                      <a:pt x="13" y="380"/>
                      <a:pt x="14" y="362"/>
                    </a:cubicBezTo>
                    <a:cubicBezTo>
                      <a:pt x="14" y="356"/>
                      <a:pt x="16" y="350"/>
                      <a:pt x="17" y="344"/>
                    </a:cubicBezTo>
                    <a:cubicBezTo>
                      <a:pt x="21" y="325"/>
                      <a:pt x="24" y="305"/>
                      <a:pt x="28" y="286"/>
                    </a:cubicBezTo>
                    <a:cubicBezTo>
                      <a:pt x="33" y="258"/>
                      <a:pt x="39" y="229"/>
                      <a:pt x="44" y="201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6" y="83"/>
                      <a:pt x="68" y="63"/>
                      <a:pt x="73" y="44"/>
                    </a:cubicBezTo>
                    <a:cubicBezTo>
                      <a:pt x="77" y="31"/>
                      <a:pt x="87" y="25"/>
                      <a:pt x="102" y="26"/>
                    </a:cubicBezTo>
                    <a:cubicBezTo>
                      <a:pt x="110" y="27"/>
                      <a:pt x="119" y="28"/>
                      <a:pt x="128" y="30"/>
                    </a:cubicBezTo>
                    <a:cubicBezTo>
                      <a:pt x="127" y="35"/>
                      <a:pt x="126" y="40"/>
                      <a:pt x="125" y="45"/>
                    </a:cubicBezTo>
                    <a:cubicBezTo>
                      <a:pt x="124" y="46"/>
                      <a:pt x="124" y="46"/>
                      <a:pt x="124" y="47"/>
                    </a:cubicBezTo>
                    <a:cubicBezTo>
                      <a:pt x="124" y="49"/>
                      <a:pt x="125" y="52"/>
                      <a:pt x="129" y="52"/>
                    </a:cubicBezTo>
                    <a:cubicBezTo>
                      <a:pt x="180" y="62"/>
                      <a:pt x="230" y="73"/>
                      <a:pt x="282" y="80"/>
                    </a:cubicBezTo>
                    <a:cubicBezTo>
                      <a:pt x="285" y="81"/>
                      <a:pt x="288" y="80"/>
                      <a:pt x="289" y="76"/>
                    </a:cubicBezTo>
                    <a:cubicBezTo>
                      <a:pt x="290" y="71"/>
                      <a:pt x="291" y="66"/>
                      <a:pt x="292" y="62"/>
                    </a:cubicBezTo>
                    <a:cubicBezTo>
                      <a:pt x="311" y="64"/>
                      <a:pt x="340" y="67"/>
                      <a:pt x="341" y="85"/>
                    </a:cubicBezTo>
                    <a:cubicBezTo>
                      <a:pt x="341" y="96"/>
                      <a:pt x="336" y="109"/>
                      <a:pt x="334" y="1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7" name="Freeform 90"/>
              <p:cNvSpPr>
                <a:spLocks/>
              </p:cNvSpPr>
              <p:nvPr/>
            </p:nvSpPr>
            <p:spPr bwMode="auto">
              <a:xfrm>
                <a:off x="5168899" y="4427512"/>
                <a:ext cx="774699" cy="200025"/>
              </a:xfrm>
              <a:custGeom>
                <a:avLst/>
                <a:gdLst>
                  <a:gd name="T0" fmla="*/ 197 w 205"/>
                  <a:gd name="T1" fmla="*/ 40 h 53"/>
                  <a:gd name="T2" fmla="*/ 10 w 205"/>
                  <a:gd name="T3" fmla="*/ 2 h 53"/>
                  <a:gd name="T4" fmla="*/ 7 w 205"/>
                  <a:gd name="T5" fmla="*/ 13 h 53"/>
                  <a:gd name="T6" fmla="*/ 194 w 205"/>
                  <a:gd name="T7" fmla="*/ 51 h 53"/>
                  <a:gd name="T8" fmla="*/ 197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7" y="40"/>
                    </a:moveTo>
                    <a:cubicBezTo>
                      <a:pt x="135" y="27"/>
                      <a:pt x="73" y="14"/>
                      <a:pt x="10" y="2"/>
                    </a:cubicBezTo>
                    <a:cubicBezTo>
                      <a:pt x="3" y="0"/>
                      <a:pt x="0" y="12"/>
                      <a:pt x="7" y="13"/>
                    </a:cubicBezTo>
                    <a:cubicBezTo>
                      <a:pt x="70" y="26"/>
                      <a:pt x="132" y="39"/>
                      <a:pt x="194" y="51"/>
                    </a:cubicBezTo>
                    <a:cubicBezTo>
                      <a:pt x="202" y="53"/>
                      <a:pt x="205" y="41"/>
                      <a:pt x="19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8" name="Freeform 91"/>
              <p:cNvSpPr>
                <a:spLocks/>
              </p:cNvSpPr>
              <p:nvPr/>
            </p:nvSpPr>
            <p:spPr bwMode="auto">
              <a:xfrm>
                <a:off x="5135553" y="4605321"/>
                <a:ext cx="774698" cy="200025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2 h 53"/>
                  <a:gd name="T4" fmla="*/ 7 w 205"/>
                  <a:gd name="T5" fmla="*/ 13 h 53"/>
                  <a:gd name="T6" fmla="*/ 194 w 205"/>
                  <a:gd name="T7" fmla="*/ 52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5"/>
                      <a:pt x="11" y="2"/>
                    </a:cubicBezTo>
                    <a:cubicBezTo>
                      <a:pt x="3" y="0"/>
                      <a:pt x="0" y="12"/>
                      <a:pt x="7" y="13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202" y="53"/>
                      <a:pt x="205" y="42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9" name="Freeform 92"/>
              <p:cNvSpPr>
                <a:spLocks/>
              </p:cNvSpPr>
              <p:nvPr/>
            </p:nvSpPr>
            <p:spPr bwMode="auto">
              <a:xfrm>
                <a:off x="5100635" y="4783130"/>
                <a:ext cx="776285" cy="200026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2 h 53"/>
                  <a:gd name="T4" fmla="*/ 8 w 205"/>
                  <a:gd name="T5" fmla="*/ 14 h 53"/>
                  <a:gd name="T6" fmla="*/ 195 w 205"/>
                  <a:gd name="T7" fmla="*/ 52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5"/>
                      <a:pt x="11" y="2"/>
                    </a:cubicBezTo>
                    <a:cubicBezTo>
                      <a:pt x="3" y="0"/>
                      <a:pt x="0" y="12"/>
                      <a:pt x="8" y="14"/>
                    </a:cubicBezTo>
                    <a:cubicBezTo>
                      <a:pt x="70" y="26"/>
                      <a:pt x="132" y="39"/>
                      <a:pt x="195" y="52"/>
                    </a:cubicBezTo>
                    <a:cubicBezTo>
                      <a:pt x="202" y="53"/>
                      <a:pt x="205" y="42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50" name="Freeform 93"/>
              <p:cNvSpPr>
                <a:spLocks/>
              </p:cNvSpPr>
              <p:nvPr/>
            </p:nvSpPr>
            <p:spPr bwMode="auto">
              <a:xfrm>
                <a:off x="5067301" y="4964108"/>
                <a:ext cx="777876" cy="196849"/>
              </a:xfrm>
              <a:custGeom>
                <a:avLst/>
                <a:gdLst>
                  <a:gd name="T0" fmla="*/ 198 w 206"/>
                  <a:gd name="T1" fmla="*/ 39 h 52"/>
                  <a:gd name="T2" fmla="*/ 11 w 206"/>
                  <a:gd name="T3" fmla="*/ 1 h 52"/>
                  <a:gd name="T4" fmla="*/ 8 w 206"/>
                  <a:gd name="T5" fmla="*/ 13 h 52"/>
                  <a:gd name="T6" fmla="*/ 195 w 206"/>
                  <a:gd name="T7" fmla="*/ 51 h 52"/>
                  <a:gd name="T8" fmla="*/ 198 w 206"/>
                  <a:gd name="T9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2">
                    <a:moveTo>
                      <a:pt x="198" y="39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0"/>
                      <a:pt x="0" y="11"/>
                      <a:pt x="8" y="13"/>
                    </a:cubicBezTo>
                    <a:cubicBezTo>
                      <a:pt x="70" y="25"/>
                      <a:pt x="133" y="38"/>
                      <a:pt x="195" y="51"/>
                    </a:cubicBezTo>
                    <a:cubicBezTo>
                      <a:pt x="202" y="52"/>
                      <a:pt x="206" y="41"/>
                      <a:pt x="198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51" name="Freeform 94"/>
              <p:cNvSpPr>
                <a:spLocks/>
              </p:cNvSpPr>
              <p:nvPr/>
            </p:nvSpPr>
            <p:spPr bwMode="auto">
              <a:xfrm>
                <a:off x="5037139" y="5141911"/>
                <a:ext cx="774700" cy="200026"/>
              </a:xfrm>
              <a:custGeom>
                <a:avLst/>
                <a:gdLst>
                  <a:gd name="T0" fmla="*/ 197 w 205"/>
                  <a:gd name="T1" fmla="*/ 40 h 53"/>
                  <a:gd name="T2" fmla="*/ 10 w 205"/>
                  <a:gd name="T3" fmla="*/ 1 h 53"/>
                  <a:gd name="T4" fmla="*/ 7 w 205"/>
                  <a:gd name="T5" fmla="*/ 13 h 53"/>
                  <a:gd name="T6" fmla="*/ 194 w 205"/>
                  <a:gd name="T7" fmla="*/ 51 h 53"/>
                  <a:gd name="T8" fmla="*/ 197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7" y="4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3" y="0"/>
                      <a:pt x="0" y="11"/>
                      <a:pt x="7" y="13"/>
                    </a:cubicBezTo>
                    <a:cubicBezTo>
                      <a:pt x="69" y="26"/>
                      <a:pt x="132" y="38"/>
                      <a:pt x="194" y="51"/>
                    </a:cubicBezTo>
                    <a:cubicBezTo>
                      <a:pt x="202" y="53"/>
                      <a:pt x="205" y="41"/>
                      <a:pt x="197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52" name="Freeform 95"/>
              <p:cNvSpPr>
                <a:spLocks/>
              </p:cNvSpPr>
              <p:nvPr/>
            </p:nvSpPr>
            <p:spPr bwMode="auto">
              <a:xfrm>
                <a:off x="5002215" y="5319714"/>
                <a:ext cx="776286" cy="200026"/>
              </a:xfrm>
              <a:custGeom>
                <a:avLst/>
                <a:gdLst>
                  <a:gd name="T0" fmla="*/ 198 w 205"/>
                  <a:gd name="T1" fmla="*/ 40 h 53"/>
                  <a:gd name="T2" fmla="*/ 11 w 205"/>
                  <a:gd name="T3" fmla="*/ 1 h 53"/>
                  <a:gd name="T4" fmla="*/ 7 w 205"/>
                  <a:gd name="T5" fmla="*/ 13 h 53"/>
                  <a:gd name="T6" fmla="*/ 194 w 205"/>
                  <a:gd name="T7" fmla="*/ 51 h 53"/>
                  <a:gd name="T8" fmla="*/ 198 w 205"/>
                  <a:gd name="T9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198" y="40"/>
                    </a:moveTo>
                    <a:cubicBezTo>
                      <a:pt x="135" y="27"/>
                      <a:pt x="73" y="14"/>
                      <a:pt x="11" y="1"/>
                    </a:cubicBezTo>
                    <a:cubicBezTo>
                      <a:pt x="3" y="0"/>
                      <a:pt x="0" y="11"/>
                      <a:pt x="7" y="13"/>
                    </a:cubicBezTo>
                    <a:cubicBezTo>
                      <a:pt x="70" y="26"/>
                      <a:pt x="132" y="39"/>
                      <a:pt x="194" y="51"/>
                    </a:cubicBezTo>
                    <a:cubicBezTo>
                      <a:pt x="202" y="53"/>
                      <a:pt x="205" y="41"/>
                      <a:pt x="198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 rot="1072623">
              <a:off x="9218883" y="3270"/>
              <a:ext cx="334402" cy="339388"/>
              <a:chOff x="3517901" y="4956210"/>
              <a:chExt cx="1703388" cy="1728800"/>
            </a:xfrm>
            <a:grpFill/>
          </p:grpSpPr>
          <p:sp>
            <p:nvSpPr>
              <p:cNvPr id="342" name="Freeform 117"/>
              <p:cNvSpPr>
                <a:spLocks noEditPoints="1"/>
              </p:cNvSpPr>
              <p:nvPr/>
            </p:nvSpPr>
            <p:spPr bwMode="auto">
              <a:xfrm>
                <a:off x="3517901" y="4956210"/>
                <a:ext cx="1703388" cy="1728800"/>
              </a:xfrm>
              <a:custGeom>
                <a:avLst/>
                <a:gdLst>
                  <a:gd name="T0" fmla="*/ 406 w 451"/>
                  <a:gd name="T1" fmla="*/ 2 h 458"/>
                  <a:gd name="T2" fmla="*/ 333 w 451"/>
                  <a:gd name="T3" fmla="*/ 3 h 458"/>
                  <a:gd name="T4" fmla="*/ 107 w 451"/>
                  <a:gd name="T5" fmla="*/ 3 h 458"/>
                  <a:gd name="T6" fmla="*/ 23 w 451"/>
                  <a:gd name="T7" fmla="*/ 3 h 458"/>
                  <a:gd name="T8" fmla="*/ 4 w 451"/>
                  <a:gd name="T9" fmla="*/ 54 h 458"/>
                  <a:gd name="T10" fmla="*/ 5 w 451"/>
                  <a:gd name="T11" fmla="*/ 234 h 458"/>
                  <a:gd name="T12" fmla="*/ 32 w 451"/>
                  <a:gd name="T13" fmla="*/ 290 h 458"/>
                  <a:gd name="T14" fmla="*/ 156 w 451"/>
                  <a:gd name="T15" fmla="*/ 289 h 458"/>
                  <a:gd name="T16" fmla="*/ 83 w 451"/>
                  <a:gd name="T17" fmla="*/ 457 h 458"/>
                  <a:gd name="T18" fmla="*/ 130 w 451"/>
                  <a:gd name="T19" fmla="*/ 399 h 458"/>
                  <a:gd name="T20" fmla="*/ 195 w 451"/>
                  <a:gd name="T21" fmla="*/ 289 h 458"/>
                  <a:gd name="T22" fmla="*/ 256 w 451"/>
                  <a:gd name="T23" fmla="*/ 294 h 458"/>
                  <a:gd name="T24" fmla="*/ 348 w 451"/>
                  <a:gd name="T25" fmla="*/ 445 h 458"/>
                  <a:gd name="T26" fmla="*/ 359 w 451"/>
                  <a:gd name="T27" fmla="*/ 399 h 458"/>
                  <a:gd name="T28" fmla="*/ 328 w 451"/>
                  <a:gd name="T29" fmla="*/ 289 h 458"/>
                  <a:gd name="T30" fmla="*/ 432 w 451"/>
                  <a:gd name="T31" fmla="*/ 287 h 458"/>
                  <a:gd name="T32" fmla="*/ 446 w 451"/>
                  <a:gd name="T33" fmla="*/ 195 h 458"/>
                  <a:gd name="T34" fmla="*/ 450 w 451"/>
                  <a:gd name="T35" fmla="*/ 43 h 458"/>
                  <a:gd name="T36" fmla="*/ 14 w 451"/>
                  <a:gd name="T37" fmla="*/ 28 h 458"/>
                  <a:gd name="T38" fmla="*/ 107 w 451"/>
                  <a:gd name="T39" fmla="*/ 15 h 458"/>
                  <a:gd name="T40" fmla="*/ 414 w 451"/>
                  <a:gd name="T41" fmla="*/ 14 h 458"/>
                  <a:gd name="T42" fmla="*/ 430 w 451"/>
                  <a:gd name="T43" fmla="*/ 52 h 458"/>
                  <a:gd name="T44" fmla="*/ 311 w 451"/>
                  <a:gd name="T45" fmla="*/ 53 h 458"/>
                  <a:gd name="T46" fmla="*/ 91 w 451"/>
                  <a:gd name="T47" fmla="*/ 53 h 458"/>
                  <a:gd name="T48" fmla="*/ 25 w 451"/>
                  <a:gd name="T49" fmla="*/ 53 h 458"/>
                  <a:gd name="T50" fmla="*/ 140 w 451"/>
                  <a:gd name="T51" fmla="*/ 359 h 458"/>
                  <a:gd name="T52" fmla="*/ 96 w 451"/>
                  <a:gd name="T53" fmla="*/ 431 h 458"/>
                  <a:gd name="T54" fmla="*/ 87 w 451"/>
                  <a:gd name="T55" fmla="*/ 428 h 458"/>
                  <a:gd name="T56" fmla="*/ 123 w 451"/>
                  <a:gd name="T57" fmla="*/ 368 h 458"/>
                  <a:gd name="T58" fmla="*/ 183 w 451"/>
                  <a:gd name="T59" fmla="*/ 289 h 458"/>
                  <a:gd name="T60" fmla="*/ 327 w 451"/>
                  <a:gd name="T61" fmla="*/ 368 h 458"/>
                  <a:gd name="T62" fmla="*/ 363 w 451"/>
                  <a:gd name="T63" fmla="*/ 428 h 458"/>
                  <a:gd name="T64" fmla="*/ 354 w 451"/>
                  <a:gd name="T65" fmla="*/ 431 h 458"/>
                  <a:gd name="T66" fmla="*/ 310 w 451"/>
                  <a:gd name="T67" fmla="*/ 359 h 458"/>
                  <a:gd name="T68" fmla="*/ 273 w 451"/>
                  <a:gd name="T69" fmla="*/ 289 h 458"/>
                  <a:gd name="T70" fmla="*/ 327 w 451"/>
                  <a:gd name="T71" fmla="*/ 368 h 458"/>
                  <a:gd name="T72" fmla="*/ 378 w 451"/>
                  <a:gd name="T73" fmla="*/ 278 h 458"/>
                  <a:gd name="T74" fmla="*/ 278 w 451"/>
                  <a:gd name="T75" fmla="*/ 277 h 458"/>
                  <a:gd name="T76" fmla="*/ 38 w 451"/>
                  <a:gd name="T77" fmla="*/ 278 h 458"/>
                  <a:gd name="T78" fmla="*/ 17 w 451"/>
                  <a:gd name="T79" fmla="*/ 234 h 458"/>
                  <a:gd name="T80" fmla="*/ 16 w 451"/>
                  <a:gd name="T81" fmla="*/ 63 h 458"/>
                  <a:gd name="T82" fmla="*/ 115 w 451"/>
                  <a:gd name="T83" fmla="*/ 65 h 458"/>
                  <a:gd name="T84" fmla="*/ 323 w 451"/>
                  <a:gd name="T85" fmla="*/ 65 h 458"/>
                  <a:gd name="T86" fmla="*/ 434 w 451"/>
                  <a:gd name="T87" fmla="*/ 63 h 458"/>
                  <a:gd name="T88" fmla="*/ 434 w 451"/>
                  <a:gd name="T89" fmla="*/ 211 h 458"/>
                  <a:gd name="T90" fmla="*/ 433 w 451"/>
                  <a:gd name="T91" fmla="*/ 26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1" h="458">
                    <a:moveTo>
                      <a:pt x="432" y="4"/>
                    </a:moveTo>
                    <a:cubicBezTo>
                      <a:pt x="424" y="1"/>
                      <a:pt x="415" y="2"/>
                      <a:pt x="406" y="2"/>
                    </a:cubicBezTo>
                    <a:cubicBezTo>
                      <a:pt x="391" y="2"/>
                      <a:pt x="375" y="2"/>
                      <a:pt x="359" y="2"/>
                    </a:cubicBezTo>
                    <a:cubicBezTo>
                      <a:pt x="350" y="2"/>
                      <a:pt x="341" y="3"/>
                      <a:pt x="333" y="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92" y="2"/>
                      <a:pt x="76" y="2"/>
                      <a:pt x="60" y="2"/>
                    </a:cubicBezTo>
                    <a:cubicBezTo>
                      <a:pt x="48" y="2"/>
                      <a:pt x="34" y="0"/>
                      <a:pt x="23" y="3"/>
                    </a:cubicBezTo>
                    <a:cubicBezTo>
                      <a:pt x="7" y="7"/>
                      <a:pt x="2" y="21"/>
                      <a:pt x="1" y="36"/>
                    </a:cubicBezTo>
                    <a:cubicBezTo>
                      <a:pt x="0" y="43"/>
                      <a:pt x="1" y="49"/>
                      <a:pt x="4" y="54"/>
                    </a:cubicBezTo>
                    <a:cubicBezTo>
                      <a:pt x="4" y="96"/>
                      <a:pt x="4" y="137"/>
                      <a:pt x="4" y="179"/>
                    </a:cubicBezTo>
                    <a:cubicBezTo>
                      <a:pt x="4" y="198"/>
                      <a:pt x="4" y="216"/>
                      <a:pt x="5" y="234"/>
                    </a:cubicBezTo>
                    <a:cubicBezTo>
                      <a:pt x="5" y="248"/>
                      <a:pt x="1" y="267"/>
                      <a:pt x="9" y="279"/>
                    </a:cubicBezTo>
                    <a:cubicBezTo>
                      <a:pt x="14" y="287"/>
                      <a:pt x="22" y="289"/>
                      <a:pt x="32" y="290"/>
                    </a:cubicBezTo>
                    <a:cubicBezTo>
                      <a:pt x="51" y="292"/>
                      <a:pt x="72" y="290"/>
                      <a:pt x="91" y="290"/>
                    </a:cubicBezTo>
                    <a:cubicBezTo>
                      <a:pt x="113" y="289"/>
                      <a:pt x="134" y="289"/>
                      <a:pt x="156" y="289"/>
                    </a:cubicBezTo>
                    <a:cubicBezTo>
                      <a:pt x="135" y="325"/>
                      <a:pt x="114" y="360"/>
                      <a:pt x="93" y="396"/>
                    </a:cubicBezTo>
                    <a:cubicBezTo>
                      <a:pt x="87" y="406"/>
                      <a:pt x="53" y="451"/>
                      <a:pt x="83" y="457"/>
                    </a:cubicBezTo>
                    <a:cubicBezTo>
                      <a:pt x="91" y="458"/>
                      <a:pt x="97" y="453"/>
                      <a:pt x="101" y="447"/>
                    </a:cubicBezTo>
                    <a:cubicBezTo>
                      <a:pt x="112" y="433"/>
                      <a:pt x="120" y="414"/>
                      <a:pt x="130" y="399"/>
                    </a:cubicBezTo>
                    <a:cubicBezTo>
                      <a:pt x="152" y="364"/>
                      <a:pt x="175" y="330"/>
                      <a:pt x="194" y="294"/>
                    </a:cubicBezTo>
                    <a:cubicBezTo>
                      <a:pt x="195" y="292"/>
                      <a:pt x="195" y="290"/>
                      <a:pt x="195" y="289"/>
                    </a:cubicBezTo>
                    <a:cubicBezTo>
                      <a:pt x="215" y="289"/>
                      <a:pt x="235" y="289"/>
                      <a:pt x="255" y="289"/>
                    </a:cubicBezTo>
                    <a:cubicBezTo>
                      <a:pt x="255" y="290"/>
                      <a:pt x="255" y="292"/>
                      <a:pt x="256" y="294"/>
                    </a:cubicBezTo>
                    <a:cubicBezTo>
                      <a:pt x="275" y="329"/>
                      <a:pt x="297" y="362"/>
                      <a:pt x="318" y="396"/>
                    </a:cubicBezTo>
                    <a:cubicBezTo>
                      <a:pt x="329" y="412"/>
                      <a:pt x="337" y="429"/>
                      <a:pt x="348" y="445"/>
                    </a:cubicBezTo>
                    <a:cubicBezTo>
                      <a:pt x="352" y="452"/>
                      <a:pt x="358" y="458"/>
                      <a:pt x="367" y="457"/>
                    </a:cubicBezTo>
                    <a:cubicBezTo>
                      <a:pt x="396" y="451"/>
                      <a:pt x="365" y="409"/>
                      <a:pt x="359" y="399"/>
                    </a:cubicBezTo>
                    <a:cubicBezTo>
                      <a:pt x="338" y="362"/>
                      <a:pt x="316" y="326"/>
                      <a:pt x="294" y="289"/>
                    </a:cubicBezTo>
                    <a:cubicBezTo>
                      <a:pt x="305" y="289"/>
                      <a:pt x="317" y="289"/>
                      <a:pt x="328" y="289"/>
                    </a:cubicBezTo>
                    <a:cubicBezTo>
                      <a:pt x="346" y="289"/>
                      <a:pt x="364" y="290"/>
                      <a:pt x="382" y="290"/>
                    </a:cubicBezTo>
                    <a:cubicBezTo>
                      <a:pt x="397" y="290"/>
                      <a:pt x="418" y="294"/>
                      <a:pt x="432" y="287"/>
                    </a:cubicBezTo>
                    <a:cubicBezTo>
                      <a:pt x="442" y="282"/>
                      <a:pt x="445" y="273"/>
                      <a:pt x="445" y="263"/>
                    </a:cubicBezTo>
                    <a:cubicBezTo>
                      <a:pt x="447" y="241"/>
                      <a:pt x="446" y="218"/>
                      <a:pt x="446" y="195"/>
                    </a:cubicBezTo>
                    <a:cubicBezTo>
                      <a:pt x="446" y="148"/>
                      <a:pt x="446" y="101"/>
                      <a:pt x="446" y="54"/>
                    </a:cubicBezTo>
                    <a:cubicBezTo>
                      <a:pt x="448" y="51"/>
                      <a:pt x="449" y="48"/>
                      <a:pt x="450" y="43"/>
                    </a:cubicBezTo>
                    <a:cubicBezTo>
                      <a:pt x="451" y="29"/>
                      <a:pt x="446" y="10"/>
                      <a:pt x="432" y="4"/>
                    </a:cubicBezTo>
                    <a:moveTo>
                      <a:pt x="14" y="28"/>
                    </a:moveTo>
                    <a:cubicBezTo>
                      <a:pt x="21" y="9"/>
                      <a:pt x="44" y="14"/>
                      <a:pt x="60" y="14"/>
                    </a:cubicBezTo>
                    <a:cubicBezTo>
                      <a:pt x="76" y="14"/>
                      <a:pt x="92" y="14"/>
                      <a:pt x="107" y="15"/>
                    </a:cubicBezTo>
                    <a:cubicBezTo>
                      <a:pt x="334" y="15"/>
                      <a:pt x="334" y="15"/>
                      <a:pt x="334" y="15"/>
                    </a:cubicBezTo>
                    <a:cubicBezTo>
                      <a:pt x="360" y="15"/>
                      <a:pt x="388" y="10"/>
                      <a:pt x="414" y="14"/>
                    </a:cubicBezTo>
                    <a:cubicBezTo>
                      <a:pt x="424" y="15"/>
                      <a:pt x="432" y="18"/>
                      <a:pt x="436" y="28"/>
                    </a:cubicBezTo>
                    <a:cubicBezTo>
                      <a:pt x="439" y="36"/>
                      <a:pt x="439" y="48"/>
                      <a:pt x="430" y="52"/>
                    </a:cubicBezTo>
                    <a:cubicBezTo>
                      <a:pt x="421" y="57"/>
                      <a:pt x="401" y="53"/>
                      <a:pt x="391" y="53"/>
                    </a:cubicBezTo>
                    <a:cubicBezTo>
                      <a:pt x="365" y="53"/>
                      <a:pt x="338" y="53"/>
                      <a:pt x="311" y="53"/>
                    </a:cubicBezTo>
                    <a:cubicBezTo>
                      <a:pt x="268" y="53"/>
                      <a:pt x="224" y="53"/>
                      <a:pt x="181" y="53"/>
                    </a:cubicBezTo>
                    <a:cubicBezTo>
                      <a:pt x="151" y="53"/>
                      <a:pt x="121" y="53"/>
                      <a:pt x="91" y="53"/>
                    </a:cubicBezTo>
                    <a:cubicBezTo>
                      <a:pt x="76" y="53"/>
                      <a:pt x="61" y="53"/>
                      <a:pt x="47" y="53"/>
                    </a:cubicBezTo>
                    <a:cubicBezTo>
                      <a:pt x="40" y="53"/>
                      <a:pt x="32" y="54"/>
                      <a:pt x="25" y="53"/>
                    </a:cubicBezTo>
                    <a:cubicBezTo>
                      <a:pt x="15" y="49"/>
                      <a:pt x="10" y="39"/>
                      <a:pt x="14" y="28"/>
                    </a:cubicBezTo>
                    <a:moveTo>
                      <a:pt x="140" y="359"/>
                    </a:moveTo>
                    <a:cubicBezTo>
                      <a:pt x="133" y="371"/>
                      <a:pt x="125" y="383"/>
                      <a:pt x="118" y="396"/>
                    </a:cubicBezTo>
                    <a:cubicBezTo>
                      <a:pt x="111" y="407"/>
                      <a:pt x="105" y="422"/>
                      <a:pt x="96" y="431"/>
                    </a:cubicBezTo>
                    <a:cubicBezTo>
                      <a:pt x="95" y="433"/>
                      <a:pt x="94" y="435"/>
                      <a:pt x="93" y="437"/>
                    </a:cubicBezTo>
                    <a:cubicBezTo>
                      <a:pt x="85" y="436"/>
                      <a:pt x="83" y="433"/>
                      <a:pt x="87" y="428"/>
                    </a:cubicBezTo>
                    <a:cubicBezTo>
                      <a:pt x="88" y="423"/>
                      <a:pt x="97" y="413"/>
                      <a:pt x="99" y="408"/>
                    </a:cubicBezTo>
                    <a:cubicBezTo>
                      <a:pt x="107" y="395"/>
                      <a:pt x="115" y="382"/>
                      <a:pt x="123" y="368"/>
                    </a:cubicBezTo>
                    <a:cubicBezTo>
                      <a:pt x="139" y="342"/>
                      <a:pt x="154" y="316"/>
                      <a:pt x="170" y="289"/>
                    </a:cubicBezTo>
                    <a:cubicBezTo>
                      <a:pt x="174" y="289"/>
                      <a:pt x="179" y="289"/>
                      <a:pt x="183" y="289"/>
                    </a:cubicBezTo>
                    <a:cubicBezTo>
                      <a:pt x="170" y="313"/>
                      <a:pt x="155" y="336"/>
                      <a:pt x="140" y="359"/>
                    </a:cubicBezTo>
                    <a:moveTo>
                      <a:pt x="327" y="368"/>
                    </a:moveTo>
                    <a:cubicBezTo>
                      <a:pt x="335" y="382"/>
                      <a:pt x="343" y="395"/>
                      <a:pt x="351" y="408"/>
                    </a:cubicBezTo>
                    <a:cubicBezTo>
                      <a:pt x="354" y="413"/>
                      <a:pt x="362" y="423"/>
                      <a:pt x="363" y="428"/>
                    </a:cubicBezTo>
                    <a:cubicBezTo>
                      <a:pt x="367" y="432"/>
                      <a:pt x="366" y="434"/>
                      <a:pt x="361" y="435"/>
                    </a:cubicBezTo>
                    <a:cubicBezTo>
                      <a:pt x="357" y="439"/>
                      <a:pt x="355" y="438"/>
                      <a:pt x="354" y="431"/>
                    </a:cubicBezTo>
                    <a:cubicBezTo>
                      <a:pt x="345" y="423"/>
                      <a:pt x="339" y="406"/>
                      <a:pt x="333" y="396"/>
                    </a:cubicBezTo>
                    <a:cubicBezTo>
                      <a:pt x="325" y="383"/>
                      <a:pt x="317" y="371"/>
                      <a:pt x="310" y="359"/>
                    </a:cubicBezTo>
                    <a:cubicBezTo>
                      <a:pt x="295" y="336"/>
                      <a:pt x="280" y="313"/>
                      <a:pt x="267" y="289"/>
                    </a:cubicBezTo>
                    <a:cubicBezTo>
                      <a:pt x="269" y="289"/>
                      <a:pt x="271" y="289"/>
                      <a:pt x="273" y="289"/>
                    </a:cubicBezTo>
                    <a:cubicBezTo>
                      <a:pt x="275" y="289"/>
                      <a:pt x="278" y="289"/>
                      <a:pt x="280" y="289"/>
                    </a:cubicBezTo>
                    <a:cubicBezTo>
                      <a:pt x="296" y="316"/>
                      <a:pt x="312" y="342"/>
                      <a:pt x="327" y="368"/>
                    </a:cubicBezTo>
                    <a:moveTo>
                      <a:pt x="433" y="263"/>
                    </a:moveTo>
                    <a:cubicBezTo>
                      <a:pt x="425" y="285"/>
                      <a:pt x="396" y="278"/>
                      <a:pt x="378" y="278"/>
                    </a:cubicBezTo>
                    <a:cubicBezTo>
                      <a:pt x="360" y="278"/>
                      <a:pt x="342" y="277"/>
                      <a:pt x="324" y="277"/>
                    </a:cubicBezTo>
                    <a:cubicBezTo>
                      <a:pt x="309" y="277"/>
                      <a:pt x="294" y="277"/>
                      <a:pt x="278" y="277"/>
                    </a:cubicBezTo>
                    <a:cubicBezTo>
                      <a:pt x="203" y="277"/>
                      <a:pt x="128" y="277"/>
                      <a:pt x="53" y="278"/>
                    </a:cubicBezTo>
                    <a:cubicBezTo>
                      <a:pt x="49" y="278"/>
                      <a:pt x="42" y="279"/>
                      <a:pt x="38" y="278"/>
                    </a:cubicBezTo>
                    <a:cubicBezTo>
                      <a:pt x="30" y="276"/>
                      <a:pt x="20" y="272"/>
                      <a:pt x="17" y="263"/>
                    </a:cubicBezTo>
                    <a:cubicBezTo>
                      <a:pt x="14" y="256"/>
                      <a:pt x="17" y="242"/>
                      <a:pt x="17" y="234"/>
                    </a:cubicBezTo>
                    <a:cubicBezTo>
                      <a:pt x="16" y="215"/>
                      <a:pt x="16" y="195"/>
                      <a:pt x="16" y="175"/>
                    </a:cubicBezTo>
                    <a:cubicBezTo>
                      <a:pt x="16" y="138"/>
                      <a:pt x="16" y="100"/>
                      <a:pt x="16" y="63"/>
                    </a:cubicBezTo>
                    <a:cubicBezTo>
                      <a:pt x="18" y="64"/>
                      <a:pt x="20" y="64"/>
                      <a:pt x="23" y="65"/>
                    </a:cubicBezTo>
                    <a:cubicBezTo>
                      <a:pt x="52" y="69"/>
                      <a:pt x="85" y="65"/>
                      <a:pt x="115" y="65"/>
                    </a:cubicBezTo>
                    <a:cubicBezTo>
                      <a:pt x="171" y="65"/>
                      <a:pt x="228" y="65"/>
                      <a:pt x="284" y="65"/>
                    </a:cubicBezTo>
                    <a:cubicBezTo>
                      <a:pt x="297" y="65"/>
                      <a:pt x="310" y="65"/>
                      <a:pt x="323" y="65"/>
                    </a:cubicBezTo>
                    <a:cubicBezTo>
                      <a:pt x="357" y="65"/>
                      <a:pt x="393" y="69"/>
                      <a:pt x="426" y="65"/>
                    </a:cubicBezTo>
                    <a:cubicBezTo>
                      <a:pt x="429" y="64"/>
                      <a:pt x="431" y="64"/>
                      <a:pt x="434" y="63"/>
                    </a:cubicBezTo>
                    <a:cubicBezTo>
                      <a:pt x="434" y="95"/>
                      <a:pt x="434" y="127"/>
                      <a:pt x="434" y="160"/>
                    </a:cubicBezTo>
                    <a:cubicBezTo>
                      <a:pt x="434" y="177"/>
                      <a:pt x="434" y="194"/>
                      <a:pt x="434" y="211"/>
                    </a:cubicBezTo>
                    <a:cubicBezTo>
                      <a:pt x="434" y="238"/>
                      <a:pt x="434" y="238"/>
                      <a:pt x="434" y="238"/>
                    </a:cubicBezTo>
                    <a:cubicBezTo>
                      <a:pt x="434" y="245"/>
                      <a:pt x="436" y="257"/>
                      <a:pt x="433" y="2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3" name="Freeform 118"/>
              <p:cNvSpPr>
                <a:spLocks/>
              </p:cNvSpPr>
              <p:nvPr/>
            </p:nvSpPr>
            <p:spPr bwMode="auto">
              <a:xfrm>
                <a:off x="3736981" y="5364180"/>
                <a:ext cx="1260476" cy="44451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4" name="Freeform 119"/>
              <p:cNvSpPr>
                <a:spLocks/>
              </p:cNvSpPr>
              <p:nvPr/>
            </p:nvSpPr>
            <p:spPr bwMode="auto">
              <a:xfrm>
                <a:off x="3736975" y="5548323"/>
                <a:ext cx="1260475" cy="46037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5" name="Freeform 120"/>
              <p:cNvSpPr>
                <a:spLocks/>
              </p:cNvSpPr>
              <p:nvPr/>
            </p:nvSpPr>
            <p:spPr bwMode="auto">
              <a:xfrm>
                <a:off x="3736976" y="5730875"/>
                <a:ext cx="1260475" cy="44451"/>
              </a:xfrm>
              <a:custGeom>
                <a:avLst/>
                <a:gdLst>
                  <a:gd name="T0" fmla="*/ 327 w 334"/>
                  <a:gd name="T1" fmla="*/ 0 h 12"/>
                  <a:gd name="T2" fmla="*/ 7 w 334"/>
                  <a:gd name="T3" fmla="*/ 0 h 12"/>
                  <a:gd name="T4" fmla="*/ 7 w 334"/>
                  <a:gd name="T5" fmla="*/ 12 h 12"/>
                  <a:gd name="T6" fmla="*/ 327 w 334"/>
                  <a:gd name="T7" fmla="*/ 12 h 12"/>
                  <a:gd name="T8" fmla="*/ 327 w 3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2">
                    <a:moveTo>
                      <a:pt x="32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12"/>
                      <a:pt x="7" y="12"/>
                    </a:cubicBezTo>
                    <a:cubicBezTo>
                      <a:pt x="327" y="12"/>
                      <a:pt x="327" y="12"/>
                      <a:pt x="327" y="12"/>
                    </a:cubicBezTo>
                    <a:cubicBezTo>
                      <a:pt x="334" y="12"/>
                      <a:pt x="334" y="0"/>
                      <a:pt x="3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8809510" y="696316"/>
              <a:ext cx="310587" cy="246672"/>
              <a:chOff x="2152657" y="3506788"/>
              <a:chExt cx="1481141" cy="1176339"/>
            </a:xfrm>
            <a:grpFill/>
          </p:grpSpPr>
          <p:sp>
            <p:nvSpPr>
              <p:cNvPr id="338" name="Freeform 73"/>
              <p:cNvSpPr>
                <a:spLocks noEditPoints="1"/>
              </p:cNvSpPr>
              <p:nvPr/>
            </p:nvSpPr>
            <p:spPr bwMode="auto">
              <a:xfrm>
                <a:off x="2152657" y="3506788"/>
                <a:ext cx="1481141" cy="1176339"/>
              </a:xfrm>
              <a:custGeom>
                <a:avLst/>
                <a:gdLst>
                  <a:gd name="T0" fmla="*/ 40 w 392"/>
                  <a:gd name="T1" fmla="*/ 79 h 311"/>
                  <a:gd name="T2" fmla="*/ 22 w 392"/>
                  <a:gd name="T3" fmla="*/ 188 h 311"/>
                  <a:gd name="T4" fmla="*/ 27 w 392"/>
                  <a:gd name="T5" fmla="*/ 250 h 311"/>
                  <a:gd name="T6" fmla="*/ 2 w 392"/>
                  <a:gd name="T7" fmla="*/ 302 h 311"/>
                  <a:gd name="T8" fmla="*/ 1 w 392"/>
                  <a:gd name="T9" fmla="*/ 305 h 311"/>
                  <a:gd name="T10" fmla="*/ 6 w 392"/>
                  <a:gd name="T11" fmla="*/ 311 h 311"/>
                  <a:gd name="T12" fmla="*/ 10 w 392"/>
                  <a:gd name="T13" fmla="*/ 311 h 311"/>
                  <a:gd name="T14" fmla="*/ 58 w 392"/>
                  <a:gd name="T15" fmla="*/ 281 h 311"/>
                  <a:gd name="T16" fmla="*/ 131 w 392"/>
                  <a:gd name="T17" fmla="*/ 266 h 311"/>
                  <a:gd name="T18" fmla="*/ 283 w 392"/>
                  <a:gd name="T19" fmla="*/ 262 h 311"/>
                  <a:gd name="T20" fmla="*/ 379 w 392"/>
                  <a:gd name="T21" fmla="*/ 129 h 311"/>
                  <a:gd name="T22" fmla="*/ 231 w 392"/>
                  <a:gd name="T23" fmla="*/ 5 h 311"/>
                  <a:gd name="T24" fmla="*/ 40 w 392"/>
                  <a:gd name="T25" fmla="*/ 79 h 311"/>
                  <a:gd name="T26" fmla="*/ 365 w 392"/>
                  <a:gd name="T27" fmla="*/ 121 h 311"/>
                  <a:gd name="T28" fmla="*/ 351 w 392"/>
                  <a:gd name="T29" fmla="*/ 207 h 311"/>
                  <a:gd name="T30" fmla="*/ 248 w 392"/>
                  <a:gd name="T31" fmla="*/ 255 h 311"/>
                  <a:gd name="T32" fmla="*/ 98 w 392"/>
                  <a:gd name="T33" fmla="*/ 255 h 311"/>
                  <a:gd name="T34" fmla="*/ 18 w 392"/>
                  <a:gd name="T35" fmla="*/ 293 h 311"/>
                  <a:gd name="T36" fmla="*/ 35 w 392"/>
                  <a:gd name="T37" fmla="*/ 260 h 311"/>
                  <a:gd name="T38" fmla="*/ 46 w 392"/>
                  <a:gd name="T39" fmla="*/ 232 h 311"/>
                  <a:gd name="T40" fmla="*/ 28 w 392"/>
                  <a:gd name="T41" fmla="*/ 132 h 311"/>
                  <a:gd name="T42" fmla="*/ 191 w 392"/>
                  <a:gd name="T43" fmla="*/ 17 h 311"/>
                  <a:gd name="T44" fmla="*/ 294 w 392"/>
                  <a:gd name="T45" fmla="*/ 36 h 311"/>
                  <a:gd name="T46" fmla="*/ 365 w 392"/>
                  <a:gd name="T47" fmla="*/ 12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2" h="311">
                    <a:moveTo>
                      <a:pt x="40" y="79"/>
                    </a:moveTo>
                    <a:cubicBezTo>
                      <a:pt x="15" y="112"/>
                      <a:pt x="10" y="149"/>
                      <a:pt x="22" y="188"/>
                    </a:cubicBezTo>
                    <a:cubicBezTo>
                      <a:pt x="30" y="210"/>
                      <a:pt x="39" y="229"/>
                      <a:pt x="27" y="250"/>
                    </a:cubicBezTo>
                    <a:cubicBezTo>
                      <a:pt x="17" y="267"/>
                      <a:pt x="8" y="284"/>
                      <a:pt x="2" y="302"/>
                    </a:cubicBezTo>
                    <a:cubicBezTo>
                      <a:pt x="1" y="303"/>
                      <a:pt x="1" y="304"/>
                      <a:pt x="1" y="305"/>
                    </a:cubicBezTo>
                    <a:cubicBezTo>
                      <a:pt x="0" y="309"/>
                      <a:pt x="3" y="311"/>
                      <a:pt x="6" y="311"/>
                    </a:cubicBezTo>
                    <a:cubicBezTo>
                      <a:pt x="7" y="311"/>
                      <a:pt x="9" y="311"/>
                      <a:pt x="10" y="311"/>
                    </a:cubicBezTo>
                    <a:cubicBezTo>
                      <a:pt x="27" y="303"/>
                      <a:pt x="42" y="291"/>
                      <a:pt x="58" y="281"/>
                    </a:cubicBezTo>
                    <a:cubicBezTo>
                      <a:pt x="82" y="267"/>
                      <a:pt x="104" y="266"/>
                      <a:pt x="131" y="266"/>
                    </a:cubicBezTo>
                    <a:cubicBezTo>
                      <a:pt x="182" y="267"/>
                      <a:pt x="233" y="273"/>
                      <a:pt x="283" y="262"/>
                    </a:cubicBezTo>
                    <a:cubicBezTo>
                      <a:pt x="345" y="247"/>
                      <a:pt x="392" y="195"/>
                      <a:pt x="379" y="129"/>
                    </a:cubicBezTo>
                    <a:cubicBezTo>
                      <a:pt x="366" y="59"/>
                      <a:pt x="299" y="11"/>
                      <a:pt x="231" y="5"/>
                    </a:cubicBezTo>
                    <a:cubicBezTo>
                      <a:pt x="160" y="0"/>
                      <a:pt x="84" y="21"/>
                      <a:pt x="40" y="79"/>
                    </a:cubicBezTo>
                    <a:moveTo>
                      <a:pt x="365" y="121"/>
                    </a:moveTo>
                    <a:cubicBezTo>
                      <a:pt x="373" y="150"/>
                      <a:pt x="369" y="182"/>
                      <a:pt x="351" y="207"/>
                    </a:cubicBezTo>
                    <a:cubicBezTo>
                      <a:pt x="327" y="239"/>
                      <a:pt x="286" y="251"/>
                      <a:pt x="248" y="255"/>
                    </a:cubicBezTo>
                    <a:cubicBezTo>
                      <a:pt x="198" y="260"/>
                      <a:pt x="148" y="251"/>
                      <a:pt x="98" y="255"/>
                    </a:cubicBezTo>
                    <a:cubicBezTo>
                      <a:pt x="66" y="257"/>
                      <a:pt x="44" y="277"/>
                      <a:pt x="18" y="293"/>
                    </a:cubicBezTo>
                    <a:cubicBezTo>
                      <a:pt x="23" y="282"/>
                      <a:pt x="29" y="271"/>
                      <a:pt x="35" y="260"/>
                    </a:cubicBezTo>
                    <a:cubicBezTo>
                      <a:pt x="40" y="251"/>
                      <a:pt x="46" y="243"/>
                      <a:pt x="46" y="232"/>
                    </a:cubicBezTo>
                    <a:cubicBezTo>
                      <a:pt x="45" y="197"/>
                      <a:pt x="22" y="168"/>
                      <a:pt x="28" y="132"/>
                    </a:cubicBezTo>
                    <a:cubicBezTo>
                      <a:pt x="42" y="59"/>
                      <a:pt x="124" y="22"/>
                      <a:pt x="191" y="17"/>
                    </a:cubicBezTo>
                    <a:cubicBezTo>
                      <a:pt x="226" y="15"/>
                      <a:pt x="263" y="18"/>
                      <a:pt x="294" y="36"/>
                    </a:cubicBezTo>
                    <a:cubicBezTo>
                      <a:pt x="326" y="54"/>
                      <a:pt x="354" y="85"/>
                      <a:pt x="365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9" name="Freeform 74"/>
              <p:cNvSpPr>
                <a:spLocks/>
              </p:cNvSpPr>
              <p:nvPr/>
            </p:nvSpPr>
            <p:spPr bwMode="auto">
              <a:xfrm>
                <a:off x="2549531" y="3968749"/>
                <a:ext cx="192089" cy="142875"/>
              </a:xfrm>
              <a:custGeom>
                <a:avLst/>
                <a:gdLst>
                  <a:gd name="T0" fmla="*/ 30 w 51"/>
                  <a:gd name="T1" fmla="*/ 3 h 38"/>
                  <a:gd name="T2" fmla="*/ 26 w 51"/>
                  <a:gd name="T3" fmla="*/ 2 h 38"/>
                  <a:gd name="T4" fmla="*/ 18 w 51"/>
                  <a:gd name="T5" fmla="*/ 35 h 38"/>
                  <a:gd name="T6" fmla="*/ 42 w 51"/>
                  <a:gd name="T7" fmla="*/ 32 h 38"/>
                  <a:gd name="T8" fmla="*/ 47 w 51"/>
                  <a:gd name="T9" fmla="*/ 26 h 38"/>
                  <a:gd name="T10" fmla="*/ 48 w 51"/>
                  <a:gd name="T11" fmla="*/ 11 h 38"/>
                  <a:gd name="T12" fmla="*/ 30 w 51"/>
                  <a:gd name="T1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30" y="3"/>
                    </a:moveTo>
                    <a:cubicBezTo>
                      <a:pt x="29" y="2"/>
                      <a:pt x="28" y="2"/>
                      <a:pt x="26" y="2"/>
                    </a:cubicBezTo>
                    <a:cubicBezTo>
                      <a:pt x="7" y="0"/>
                      <a:pt x="0" y="27"/>
                      <a:pt x="18" y="35"/>
                    </a:cubicBezTo>
                    <a:cubicBezTo>
                      <a:pt x="26" y="38"/>
                      <a:pt x="36" y="38"/>
                      <a:pt x="42" y="32"/>
                    </a:cubicBezTo>
                    <a:cubicBezTo>
                      <a:pt x="45" y="31"/>
                      <a:pt x="46" y="28"/>
                      <a:pt x="47" y="26"/>
                    </a:cubicBezTo>
                    <a:cubicBezTo>
                      <a:pt x="50" y="21"/>
                      <a:pt x="51" y="15"/>
                      <a:pt x="48" y="11"/>
                    </a:cubicBezTo>
                    <a:cubicBezTo>
                      <a:pt x="44" y="5"/>
                      <a:pt x="36" y="3"/>
                      <a:pt x="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0" name="Freeform 75"/>
              <p:cNvSpPr>
                <a:spLocks/>
              </p:cNvSpPr>
              <p:nvPr/>
            </p:nvSpPr>
            <p:spPr bwMode="auto">
              <a:xfrm>
                <a:off x="2805117" y="3968757"/>
                <a:ext cx="193675" cy="142875"/>
              </a:xfrm>
              <a:custGeom>
                <a:avLst/>
                <a:gdLst>
                  <a:gd name="T0" fmla="*/ 27 w 51"/>
                  <a:gd name="T1" fmla="*/ 2 h 38"/>
                  <a:gd name="T2" fmla="*/ 19 w 51"/>
                  <a:gd name="T3" fmla="*/ 35 h 38"/>
                  <a:gd name="T4" fmla="*/ 43 w 51"/>
                  <a:gd name="T5" fmla="*/ 32 h 38"/>
                  <a:gd name="T6" fmla="*/ 47 w 51"/>
                  <a:gd name="T7" fmla="*/ 26 h 38"/>
                  <a:gd name="T8" fmla="*/ 48 w 51"/>
                  <a:gd name="T9" fmla="*/ 11 h 38"/>
                  <a:gd name="T10" fmla="*/ 30 w 51"/>
                  <a:gd name="T11" fmla="*/ 3 h 38"/>
                  <a:gd name="T12" fmla="*/ 27 w 51"/>
                  <a:gd name="T1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27" y="2"/>
                    </a:moveTo>
                    <a:cubicBezTo>
                      <a:pt x="7" y="0"/>
                      <a:pt x="0" y="27"/>
                      <a:pt x="19" y="35"/>
                    </a:cubicBezTo>
                    <a:cubicBezTo>
                      <a:pt x="26" y="38"/>
                      <a:pt x="36" y="38"/>
                      <a:pt x="43" y="32"/>
                    </a:cubicBezTo>
                    <a:cubicBezTo>
                      <a:pt x="45" y="31"/>
                      <a:pt x="47" y="28"/>
                      <a:pt x="47" y="26"/>
                    </a:cubicBezTo>
                    <a:cubicBezTo>
                      <a:pt x="50" y="21"/>
                      <a:pt x="51" y="15"/>
                      <a:pt x="48" y="11"/>
                    </a:cubicBezTo>
                    <a:cubicBezTo>
                      <a:pt x="44" y="5"/>
                      <a:pt x="37" y="3"/>
                      <a:pt x="30" y="3"/>
                    </a:cubicBezTo>
                    <a:cubicBezTo>
                      <a:pt x="29" y="2"/>
                      <a:pt x="28" y="2"/>
                      <a:pt x="2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41" name="Freeform 76"/>
              <p:cNvSpPr>
                <a:spLocks/>
              </p:cNvSpPr>
              <p:nvPr/>
            </p:nvSpPr>
            <p:spPr bwMode="auto">
              <a:xfrm>
                <a:off x="3067049" y="3968749"/>
                <a:ext cx="192089" cy="142875"/>
              </a:xfrm>
              <a:custGeom>
                <a:avLst/>
                <a:gdLst>
                  <a:gd name="T0" fmla="*/ 18 w 51"/>
                  <a:gd name="T1" fmla="*/ 35 h 38"/>
                  <a:gd name="T2" fmla="*/ 42 w 51"/>
                  <a:gd name="T3" fmla="*/ 32 h 38"/>
                  <a:gd name="T4" fmla="*/ 47 w 51"/>
                  <a:gd name="T5" fmla="*/ 26 h 38"/>
                  <a:gd name="T6" fmla="*/ 47 w 51"/>
                  <a:gd name="T7" fmla="*/ 11 h 38"/>
                  <a:gd name="T8" fmla="*/ 29 w 51"/>
                  <a:gd name="T9" fmla="*/ 3 h 38"/>
                  <a:gd name="T10" fmla="*/ 26 w 51"/>
                  <a:gd name="T11" fmla="*/ 2 h 38"/>
                  <a:gd name="T12" fmla="*/ 18 w 51"/>
                  <a:gd name="T1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8">
                    <a:moveTo>
                      <a:pt x="18" y="35"/>
                    </a:moveTo>
                    <a:cubicBezTo>
                      <a:pt x="25" y="38"/>
                      <a:pt x="36" y="38"/>
                      <a:pt x="42" y="32"/>
                    </a:cubicBezTo>
                    <a:cubicBezTo>
                      <a:pt x="44" y="31"/>
                      <a:pt x="46" y="28"/>
                      <a:pt x="47" y="26"/>
                    </a:cubicBezTo>
                    <a:cubicBezTo>
                      <a:pt x="50" y="21"/>
                      <a:pt x="51" y="15"/>
                      <a:pt x="47" y="11"/>
                    </a:cubicBezTo>
                    <a:cubicBezTo>
                      <a:pt x="44" y="5"/>
                      <a:pt x="36" y="3"/>
                      <a:pt x="29" y="3"/>
                    </a:cubicBezTo>
                    <a:cubicBezTo>
                      <a:pt x="29" y="2"/>
                      <a:pt x="27" y="2"/>
                      <a:pt x="26" y="2"/>
                    </a:cubicBezTo>
                    <a:cubicBezTo>
                      <a:pt x="7" y="0"/>
                      <a:pt x="0" y="27"/>
                      <a:pt x="1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9120172" y="531992"/>
              <a:ext cx="495944" cy="422185"/>
              <a:chOff x="1347788" y="2027237"/>
              <a:chExt cx="1739899" cy="1481138"/>
            </a:xfrm>
            <a:grpFill/>
          </p:grpSpPr>
          <p:sp>
            <p:nvSpPr>
              <p:cNvPr id="336" name="Freeform 68"/>
              <p:cNvSpPr>
                <a:spLocks noEditPoints="1"/>
              </p:cNvSpPr>
              <p:nvPr/>
            </p:nvSpPr>
            <p:spPr bwMode="auto">
              <a:xfrm>
                <a:off x="1347788" y="2027237"/>
                <a:ext cx="1739899" cy="1481138"/>
              </a:xfrm>
              <a:custGeom>
                <a:avLst/>
                <a:gdLst>
                  <a:gd name="T0" fmla="*/ 407 w 461"/>
                  <a:gd name="T1" fmla="*/ 389 h 392"/>
                  <a:gd name="T2" fmla="*/ 459 w 461"/>
                  <a:gd name="T3" fmla="*/ 356 h 392"/>
                  <a:gd name="T4" fmla="*/ 439 w 461"/>
                  <a:gd name="T5" fmla="*/ 303 h 392"/>
                  <a:gd name="T6" fmla="*/ 421 w 461"/>
                  <a:gd name="T7" fmla="*/ 268 h 392"/>
                  <a:gd name="T8" fmla="*/ 426 w 461"/>
                  <a:gd name="T9" fmla="*/ 47 h 392"/>
                  <a:gd name="T10" fmla="*/ 125 w 461"/>
                  <a:gd name="T11" fmla="*/ 4 h 392"/>
                  <a:gd name="T12" fmla="*/ 63 w 461"/>
                  <a:gd name="T13" fmla="*/ 217 h 392"/>
                  <a:gd name="T14" fmla="*/ 36 w 461"/>
                  <a:gd name="T15" fmla="*/ 246 h 392"/>
                  <a:gd name="T16" fmla="*/ 0 w 461"/>
                  <a:gd name="T17" fmla="*/ 293 h 392"/>
                  <a:gd name="T18" fmla="*/ 27 w 461"/>
                  <a:gd name="T19" fmla="*/ 334 h 392"/>
                  <a:gd name="T20" fmla="*/ 147 w 461"/>
                  <a:gd name="T21" fmla="*/ 352 h 392"/>
                  <a:gd name="T22" fmla="*/ 93 w 461"/>
                  <a:gd name="T23" fmla="*/ 90 h 392"/>
                  <a:gd name="T24" fmla="*/ 125 w 461"/>
                  <a:gd name="T25" fmla="*/ 16 h 392"/>
                  <a:gd name="T26" fmla="*/ 407 w 461"/>
                  <a:gd name="T27" fmla="*/ 56 h 392"/>
                  <a:gd name="T28" fmla="*/ 430 w 461"/>
                  <a:gd name="T29" fmla="*/ 116 h 392"/>
                  <a:gd name="T30" fmla="*/ 362 w 461"/>
                  <a:gd name="T31" fmla="*/ 250 h 392"/>
                  <a:gd name="T32" fmla="*/ 87 w 461"/>
                  <a:gd name="T33" fmla="*/ 211 h 392"/>
                  <a:gd name="T34" fmla="*/ 93 w 461"/>
                  <a:gd name="T35" fmla="*/ 90 h 392"/>
                  <a:gd name="T36" fmla="*/ 39 w 461"/>
                  <a:gd name="T37" fmla="*/ 260 h 392"/>
                  <a:gd name="T38" fmla="*/ 128 w 461"/>
                  <a:gd name="T39" fmla="*/ 229 h 392"/>
                  <a:gd name="T40" fmla="*/ 296 w 461"/>
                  <a:gd name="T41" fmla="*/ 253 h 392"/>
                  <a:gd name="T42" fmla="*/ 397 w 461"/>
                  <a:gd name="T43" fmla="*/ 267 h 392"/>
                  <a:gd name="T44" fmla="*/ 441 w 461"/>
                  <a:gd name="T45" fmla="*/ 350 h 392"/>
                  <a:gd name="T46" fmla="*/ 378 w 461"/>
                  <a:gd name="T47" fmla="*/ 346 h 392"/>
                  <a:gd name="T48" fmla="*/ 106 w 461"/>
                  <a:gd name="T49" fmla="*/ 308 h 392"/>
                  <a:gd name="T50" fmla="*/ 23 w 461"/>
                  <a:gd name="T51" fmla="*/ 296 h 392"/>
                  <a:gd name="T52" fmla="*/ 24 w 461"/>
                  <a:gd name="T53" fmla="*/ 278 h 392"/>
                  <a:gd name="T54" fmla="*/ 28 w 461"/>
                  <a:gd name="T55" fmla="*/ 321 h 392"/>
                  <a:gd name="T56" fmla="*/ 58 w 461"/>
                  <a:gd name="T57" fmla="*/ 313 h 392"/>
                  <a:gd name="T58" fmla="*/ 367 w 461"/>
                  <a:gd name="T59" fmla="*/ 357 h 392"/>
                  <a:gd name="T60" fmla="*/ 442 w 461"/>
                  <a:gd name="T61" fmla="*/ 368 h 392"/>
                  <a:gd name="T62" fmla="*/ 407 w 461"/>
                  <a:gd name="T63" fmla="*/ 377 h 392"/>
                  <a:gd name="T64" fmla="*/ 293 w 461"/>
                  <a:gd name="T65" fmla="*/ 360 h 392"/>
                  <a:gd name="T66" fmla="*/ 47 w 461"/>
                  <a:gd name="T67" fmla="*/ 32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392">
                    <a:moveTo>
                      <a:pt x="386" y="386"/>
                    </a:moveTo>
                    <a:cubicBezTo>
                      <a:pt x="393" y="387"/>
                      <a:pt x="400" y="388"/>
                      <a:pt x="407" y="389"/>
                    </a:cubicBezTo>
                    <a:cubicBezTo>
                      <a:pt x="435" y="392"/>
                      <a:pt x="447" y="387"/>
                      <a:pt x="459" y="361"/>
                    </a:cubicBezTo>
                    <a:cubicBezTo>
                      <a:pt x="460" y="359"/>
                      <a:pt x="460" y="358"/>
                      <a:pt x="459" y="356"/>
                    </a:cubicBezTo>
                    <a:cubicBezTo>
                      <a:pt x="459" y="353"/>
                      <a:pt x="459" y="349"/>
                      <a:pt x="457" y="345"/>
                    </a:cubicBezTo>
                    <a:cubicBezTo>
                      <a:pt x="453" y="331"/>
                      <a:pt x="445" y="317"/>
                      <a:pt x="439" y="303"/>
                    </a:cubicBezTo>
                    <a:cubicBezTo>
                      <a:pt x="434" y="292"/>
                      <a:pt x="430" y="279"/>
                      <a:pt x="422" y="269"/>
                    </a:cubicBezTo>
                    <a:cubicBezTo>
                      <a:pt x="422" y="268"/>
                      <a:pt x="421" y="268"/>
                      <a:pt x="421" y="268"/>
                    </a:cubicBezTo>
                    <a:cubicBezTo>
                      <a:pt x="428" y="218"/>
                      <a:pt x="435" y="169"/>
                      <a:pt x="442" y="120"/>
                    </a:cubicBezTo>
                    <a:cubicBezTo>
                      <a:pt x="445" y="94"/>
                      <a:pt x="461" y="54"/>
                      <a:pt x="426" y="47"/>
                    </a:cubicBezTo>
                    <a:cubicBezTo>
                      <a:pt x="390" y="39"/>
                      <a:pt x="352" y="36"/>
                      <a:pt x="316" y="31"/>
                    </a:cubicBezTo>
                    <a:cubicBezTo>
                      <a:pt x="252" y="22"/>
                      <a:pt x="189" y="12"/>
                      <a:pt x="125" y="4"/>
                    </a:cubicBezTo>
                    <a:cubicBezTo>
                      <a:pt x="91" y="0"/>
                      <a:pt x="91" y="24"/>
                      <a:pt x="87" y="52"/>
                    </a:cubicBezTo>
                    <a:cubicBezTo>
                      <a:pt x="63" y="217"/>
                      <a:pt x="63" y="217"/>
                      <a:pt x="63" y="217"/>
                    </a:cubicBezTo>
                    <a:cubicBezTo>
                      <a:pt x="62" y="217"/>
                      <a:pt x="62" y="217"/>
                      <a:pt x="62" y="217"/>
                    </a:cubicBezTo>
                    <a:cubicBezTo>
                      <a:pt x="52" y="224"/>
                      <a:pt x="44" y="236"/>
                      <a:pt x="36" y="246"/>
                    </a:cubicBezTo>
                    <a:cubicBezTo>
                      <a:pt x="26" y="257"/>
                      <a:pt x="14" y="269"/>
                      <a:pt x="6" y="281"/>
                    </a:cubicBezTo>
                    <a:cubicBezTo>
                      <a:pt x="3" y="285"/>
                      <a:pt x="1" y="288"/>
                      <a:pt x="0" y="293"/>
                    </a:cubicBezTo>
                    <a:cubicBezTo>
                      <a:pt x="0" y="294"/>
                      <a:pt x="0" y="295"/>
                      <a:pt x="0" y="296"/>
                    </a:cubicBezTo>
                    <a:cubicBezTo>
                      <a:pt x="3" y="315"/>
                      <a:pt x="7" y="328"/>
                      <a:pt x="27" y="334"/>
                    </a:cubicBezTo>
                    <a:cubicBezTo>
                      <a:pt x="36" y="336"/>
                      <a:pt x="44" y="337"/>
                      <a:pt x="53" y="338"/>
                    </a:cubicBezTo>
                    <a:cubicBezTo>
                      <a:pt x="85" y="343"/>
                      <a:pt x="116" y="347"/>
                      <a:pt x="147" y="352"/>
                    </a:cubicBezTo>
                    <a:cubicBezTo>
                      <a:pt x="227" y="363"/>
                      <a:pt x="307" y="374"/>
                      <a:pt x="386" y="386"/>
                    </a:cubicBezTo>
                    <a:moveTo>
                      <a:pt x="93" y="90"/>
                    </a:moveTo>
                    <a:cubicBezTo>
                      <a:pt x="96" y="71"/>
                      <a:pt x="96" y="47"/>
                      <a:pt x="102" y="29"/>
                    </a:cubicBezTo>
                    <a:cubicBezTo>
                      <a:pt x="107" y="14"/>
                      <a:pt x="114" y="14"/>
                      <a:pt x="125" y="16"/>
                    </a:cubicBezTo>
                    <a:cubicBezTo>
                      <a:pt x="162" y="21"/>
                      <a:pt x="198" y="26"/>
                      <a:pt x="235" y="32"/>
                    </a:cubicBezTo>
                    <a:cubicBezTo>
                      <a:pt x="293" y="40"/>
                      <a:pt x="350" y="48"/>
                      <a:pt x="407" y="56"/>
                    </a:cubicBezTo>
                    <a:cubicBezTo>
                      <a:pt x="412" y="57"/>
                      <a:pt x="418" y="57"/>
                      <a:pt x="422" y="58"/>
                    </a:cubicBezTo>
                    <a:cubicBezTo>
                      <a:pt x="444" y="66"/>
                      <a:pt x="433" y="98"/>
                      <a:pt x="430" y="116"/>
                    </a:cubicBezTo>
                    <a:cubicBezTo>
                      <a:pt x="423" y="164"/>
                      <a:pt x="417" y="211"/>
                      <a:pt x="410" y="259"/>
                    </a:cubicBezTo>
                    <a:cubicBezTo>
                      <a:pt x="396" y="252"/>
                      <a:pt x="377" y="252"/>
                      <a:pt x="362" y="250"/>
                    </a:cubicBezTo>
                    <a:cubicBezTo>
                      <a:pt x="301" y="242"/>
                      <a:pt x="239" y="233"/>
                      <a:pt x="178" y="224"/>
                    </a:cubicBezTo>
                    <a:cubicBezTo>
                      <a:pt x="148" y="220"/>
                      <a:pt x="117" y="213"/>
                      <a:pt x="87" y="211"/>
                    </a:cubicBezTo>
                    <a:cubicBezTo>
                      <a:pt x="83" y="210"/>
                      <a:pt x="79" y="211"/>
                      <a:pt x="75" y="212"/>
                    </a:cubicBezTo>
                    <a:cubicBezTo>
                      <a:pt x="81" y="171"/>
                      <a:pt x="87" y="131"/>
                      <a:pt x="93" y="90"/>
                    </a:cubicBezTo>
                    <a:moveTo>
                      <a:pt x="24" y="278"/>
                    </a:moveTo>
                    <a:cubicBezTo>
                      <a:pt x="29" y="272"/>
                      <a:pt x="34" y="266"/>
                      <a:pt x="39" y="260"/>
                    </a:cubicBezTo>
                    <a:cubicBezTo>
                      <a:pt x="48" y="250"/>
                      <a:pt x="59" y="231"/>
                      <a:pt x="71" y="225"/>
                    </a:cubicBezTo>
                    <a:cubicBezTo>
                      <a:pt x="85" y="218"/>
                      <a:pt x="114" y="227"/>
                      <a:pt x="128" y="229"/>
                    </a:cubicBezTo>
                    <a:cubicBezTo>
                      <a:pt x="144" y="231"/>
                      <a:pt x="159" y="234"/>
                      <a:pt x="175" y="236"/>
                    </a:cubicBezTo>
                    <a:cubicBezTo>
                      <a:pt x="215" y="242"/>
                      <a:pt x="256" y="248"/>
                      <a:pt x="296" y="253"/>
                    </a:cubicBezTo>
                    <a:cubicBezTo>
                      <a:pt x="301" y="254"/>
                      <a:pt x="307" y="255"/>
                      <a:pt x="312" y="255"/>
                    </a:cubicBezTo>
                    <a:cubicBezTo>
                      <a:pt x="339" y="259"/>
                      <a:pt x="371" y="259"/>
                      <a:pt x="397" y="267"/>
                    </a:cubicBezTo>
                    <a:cubicBezTo>
                      <a:pt x="421" y="273"/>
                      <a:pt x="429" y="310"/>
                      <a:pt x="438" y="330"/>
                    </a:cubicBezTo>
                    <a:cubicBezTo>
                      <a:pt x="441" y="338"/>
                      <a:pt x="446" y="342"/>
                      <a:pt x="441" y="350"/>
                    </a:cubicBezTo>
                    <a:cubicBezTo>
                      <a:pt x="436" y="358"/>
                      <a:pt x="432" y="354"/>
                      <a:pt x="423" y="353"/>
                    </a:cubicBezTo>
                    <a:cubicBezTo>
                      <a:pt x="408" y="351"/>
                      <a:pt x="393" y="348"/>
                      <a:pt x="378" y="346"/>
                    </a:cubicBezTo>
                    <a:cubicBezTo>
                      <a:pt x="293" y="334"/>
                      <a:pt x="208" y="322"/>
                      <a:pt x="123" y="310"/>
                    </a:cubicBezTo>
                    <a:cubicBezTo>
                      <a:pt x="117" y="309"/>
                      <a:pt x="112" y="308"/>
                      <a:pt x="106" y="308"/>
                    </a:cubicBezTo>
                    <a:cubicBezTo>
                      <a:pt x="91" y="305"/>
                      <a:pt x="76" y="303"/>
                      <a:pt x="61" y="301"/>
                    </a:cubicBezTo>
                    <a:cubicBezTo>
                      <a:pt x="50" y="300"/>
                      <a:pt x="33" y="301"/>
                      <a:pt x="23" y="296"/>
                    </a:cubicBezTo>
                    <a:cubicBezTo>
                      <a:pt x="16" y="295"/>
                      <a:pt x="16" y="295"/>
                      <a:pt x="16" y="295"/>
                    </a:cubicBezTo>
                    <a:cubicBezTo>
                      <a:pt x="17" y="288"/>
                      <a:pt x="19" y="282"/>
                      <a:pt x="24" y="278"/>
                    </a:cubicBezTo>
                    <a:moveTo>
                      <a:pt x="47" y="326"/>
                    </a:moveTo>
                    <a:cubicBezTo>
                      <a:pt x="41" y="325"/>
                      <a:pt x="34" y="324"/>
                      <a:pt x="28" y="321"/>
                    </a:cubicBezTo>
                    <a:cubicBezTo>
                      <a:pt x="20" y="318"/>
                      <a:pt x="17" y="314"/>
                      <a:pt x="15" y="308"/>
                    </a:cubicBezTo>
                    <a:cubicBezTo>
                      <a:pt x="28" y="312"/>
                      <a:pt x="45" y="311"/>
                      <a:pt x="58" y="313"/>
                    </a:cubicBezTo>
                    <a:cubicBezTo>
                      <a:pt x="111" y="320"/>
                      <a:pt x="164" y="328"/>
                      <a:pt x="218" y="335"/>
                    </a:cubicBezTo>
                    <a:cubicBezTo>
                      <a:pt x="268" y="343"/>
                      <a:pt x="318" y="350"/>
                      <a:pt x="367" y="357"/>
                    </a:cubicBezTo>
                    <a:cubicBezTo>
                      <a:pt x="382" y="359"/>
                      <a:pt x="397" y="361"/>
                      <a:pt x="412" y="363"/>
                    </a:cubicBezTo>
                    <a:cubicBezTo>
                      <a:pt x="421" y="364"/>
                      <a:pt x="432" y="368"/>
                      <a:pt x="442" y="368"/>
                    </a:cubicBezTo>
                    <a:cubicBezTo>
                      <a:pt x="439" y="373"/>
                      <a:pt x="435" y="377"/>
                      <a:pt x="428" y="378"/>
                    </a:cubicBezTo>
                    <a:cubicBezTo>
                      <a:pt x="421" y="379"/>
                      <a:pt x="414" y="377"/>
                      <a:pt x="407" y="377"/>
                    </a:cubicBezTo>
                    <a:cubicBezTo>
                      <a:pt x="400" y="376"/>
                      <a:pt x="393" y="375"/>
                      <a:pt x="387" y="374"/>
                    </a:cubicBezTo>
                    <a:cubicBezTo>
                      <a:pt x="355" y="369"/>
                      <a:pt x="324" y="365"/>
                      <a:pt x="293" y="360"/>
                    </a:cubicBezTo>
                    <a:cubicBezTo>
                      <a:pt x="219" y="350"/>
                      <a:pt x="146" y="340"/>
                      <a:pt x="73" y="329"/>
                    </a:cubicBezTo>
                    <a:cubicBezTo>
                      <a:pt x="64" y="328"/>
                      <a:pt x="56" y="327"/>
                      <a:pt x="47" y="3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7" name="Freeform 69"/>
              <p:cNvSpPr>
                <a:spLocks noEditPoints="1"/>
              </p:cNvSpPr>
              <p:nvPr/>
            </p:nvSpPr>
            <p:spPr bwMode="auto">
              <a:xfrm>
                <a:off x="1739901" y="2193925"/>
                <a:ext cx="1185862" cy="703263"/>
              </a:xfrm>
              <a:custGeom>
                <a:avLst/>
                <a:gdLst>
                  <a:gd name="T0" fmla="*/ 29 w 314"/>
                  <a:gd name="T1" fmla="*/ 149 h 186"/>
                  <a:gd name="T2" fmla="*/ 165 w 314"/>
                  <a:gd name="T3" fmla="*/ 170 h 186"/>
                  <a:gd name="T4" fmla="*/ 260 w 314"/>
                  <a:gd name="T5" fmla="*/ 185 h 186"/>
                  <a:gd name="T6" fmla="*/ 289 w 314"/>
                  <a:gd name="T7" fmla="*/ 172 h 186"/>
                  <a:gd name="T8" fmla="*/ 300 w 314"/>
                  <a:gd name="T9" fmla="*/ 101 h 186"/>
                  <a:gd name="T10" fmla="*/ 300 w 314"/>
                  <a:gd name="T11" fmla="*/ 44 h 186"/>
                  <a:gd name="T12" fmla="*/ 270 w 314"/>
                  <a:gd name="T13" fmla="*/ 36 h 186"/>
                  <a:gd name="T14" fmla="*/ 182 w 314"/>
                  <a:gd name="T15" fmla="*/ 23 h 186"/>
                  <a:gd name="T16" fmla="*/ 47 w 314"/>
                  <a:gd name="T17" fmla="*/ 2 h 186"/>
                  <a:gd name="T18" fmla="*/ 21 w 314"/>
                  <a:gd name="T19" fmla="*/ 11 h 186"/>
                  <a:gd name="T20" fmla="*/ 14 w 314"/>
                  <a:gd name="T21" fmla="*/ 51 h 186"/>
                  <a:gd name="T22" fmla="*/ 10 w 314"/>
                  <a:gd name="T23" fmla="*/ 78 h 186"/>
                  <a:gd name="T24" fmla="*/ 6 w 314"/>
                  <a:gd name="T25" fmla="*/ 106 h 186"/>
                  <a:gd name="T26" fmla="*/ 3 w 314"/>
                  <a:gd name="T27" fmla="*/ 136 h 186"/>
                  <a:gd name="T28" fmla="*/ 29 w 314"/>
                  <a:gd name="T29" fmla="*/ 149 h 186"/>
                  <a:gd name="T30" fmla="*/ 17 w 314"/>
                  <a:gd name="T31" fmla="*/ 110 h 186"/>
                  <a:gd name="T32" fmla="*/ 23 w 314"/>
                  <a:gd name="T33" fmla="*/ 68 h 186"/>
                  <a:gd name="T34" fmla="*/ 29 w 314"/>
                  <a:gd name="T35" fmla="*/ 32 h 186"/>
                  <a:gd name="T36" fmla="*/ 45 w 314"/>
                  <a:gd name="T37" fmla="*/ 14 h 186"/>
                  <a:gd name="T38" fmla="*/ 120 w 314"/>
                  <a:gd name="T39" fmla="*/ 25 h 186"/>
                  <a:gd name="T40" fmla="*/ 171 w 314"/>
                  <a:gd name="T41" fmla="*/ 33 h 186"/>
                  <a:gd name="T42" fmla="*/ 237 w 314"/>
                  <a:gd name="T43" fmla="*/ 43 h 186"/>
                  <a:gd name="T44" fmla="*/ 276 w 314"/>
                  <a:gd name="T45" fmla="*/ 49 h 186"/>
                  <a:gd name="T46" fmla="*/ 288 w 314"/>
                  <a:gd name="T47" fmla="*/ 98 h 186"/>
                  <a:gd name="T48" fmla="*/ 282 w 314"/>
                  <a:gd name="T49" fmla="*/ 140 h 186"/>
                  <a:gd name="T50" fmla="*/ 266 w 314"/>
                  <a:gd name="T51" fmla="*/ 173 h 186"/>
                  <a:gd name="T52" fmla="*/ 256 w 314"/>
                  <a:gd name="T53" fmla="*/ 172 h 186"/>
                  <a:gd name="T54" fmla="*/ 178 w 314"/>
                  <a:gd name="T55" fmla="*/ 160 h 186"/>
                  <a:gd name="T56" fmla="*/ 71 w 314"/>
                  <a:gd name="T57" fmla="*/ 143 h 186"/>
                  <a:gd name="T58" fmla="*/ 35 w 314"/>
                  <a:gd name="T59" fmla="*/ 138 h 186"/>
                  <a:gd name="T60" fmla="*/ 17 w 314"/>
                  <a:gd name="T61" fmla="*/ 11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4" h="186">
                    <a:moveTo>
                      <a:pt x="29" y="149"/>
                    </a:moveTo>
                    <a:cubicBezTo>
                      <a:pt x="75" y="156"/>
                      <a:pt x="120" y="163"/>
                      <a:pt x="165" y="170"/>
                    </a:cubicBezTo>
                    <a:cubicBezTo>
                      <a:pt x="197" y="175"/>
                      <a:pt x="229" y="180"/>
                      <a:pt x="260" y="185"/>
                    </a:cubicBezTo>
                    <a:cubicBezTo>
                      <a:pt x="274" y="186"/>
                      <a:pt x="285" y="186"/>
                      <a:pt x="289" y="172"/>
                    </a:cubicBezTo>
                    <a:cubicBezTo>
                      <a:pt x="295" y="149"/>
                      <a:pt x="296" y="124"/>
                      <a:pt x="300" y="101"/>
                    </a:cubicBezTo>
                    <a:cubicBezTo>
                      <a:pt x="302" y="86"/>
                      <a:pt x="314" y="55"/>
                      <a:pt x="300" y="44"/>
                    </a:cubicBezTo>
                    <a:cubicBezTo>
                      <a:pt x="294" y="38"/>
                      <a:pt x="278" y="38"/>
                      <a:pt x="270" y="36"/>
                    </a:cubicBezTo>
                    <a:cubicBezTo>
                      <a:pt x="241" y="32"/>
                      <a:pt x="212" y="27"/>
                      <a:pt x="182" y="23"/>
                    </a:cubicBezTo>
                    <a:cubicBezTo>
                      <a:pt x="137" y="16"/>
                      <a:pt x="92" y="8"/>
                      <a:pt x="47" y="2"/>
                    </a:cubicBezTo>
                    <a:cubicBezTo>
                      <a:pt x="37" y="1"/>
                      <a:pt x="26" y="0"/>
                      <a:pt x="21" y="11"/>
                    </a:cubicBezTo>
                    <a:cubicBezTo>
                      <a:pt x="15" y="21"/>
                      <a:pt x="16" y="39"/>
                      <a:pt x="14" y="51"/>
                    </a:cubicBezTo>
                    <a:cubicBezTo>
                      <a:pt x="13" y="60"/>
                      <a:pt x="11" y="69"/>
                      <a:pt x="10" y="78"/>
                    </a:cubicBezTo>
                    <a:cubicBezTo>
                      <a:pt x="8" y="87"/>
                      <a:pt x="7" y="97"/>
                      <a:pt x="6" y="106"/>
                    </a:cubicBezTo>
                    <a:cubicBezTo>
                      <a:pt x="4" y="115"/>
                      <a:pt x="0" y="128"/>
                      <a:pt x="3" y="136"/>
                    </a:cubicBezTo>
                    <a:cubicBezTo>
                      <a:pt x="7" y="147"/>
                      <a:pt x="20" y="148"/>
                      <a:pt x="29" y="149"/>
                    </a:cubicBezTo>
                    <a:moveTo>
                      <a:pt x="17" y="110"/>
                    </a:moveTo>
                    <a:cubicBezTo>
                      <a:pt x="19" y="96"/>
                      <a:pt x="21" y="82"/>
                      <a:pt x="23" y="68"/>
                    </a:cubicBezTo>
                    <a:cubicBezTo>
                      <a:pt x="25" y="56"/>
                      <a:pt x="27" y="44"/>
                      <a:pt x="29" y="32"/>
                    </a:cubicBezTo>
                    <a:cubicBezTo>
                      <a:pt x="31" y="20"/>
                      <a:pt x="32" y="14"/>
                      <a:pt x="45" y="14"/>
                    </a:cubicBezTo>
                    <a:cubicBezTo>
                      <a:pt x="69" y="14"/>
                      <a:pt x="96" y="22"/>
                      <a:pt x="120" y="25"/>
                    </a:cubicBezTo>
                    <a:cubicBezTo>
                      <a:pt x="137" y="28"/>
                      <a:pt x="154" y="31"/>
                      <a:pt x="171" y="33"/>
                    </a:cubicBezTo>
                    <a:cubicBezTo>
                      <a:pt x="193" y="37"/>
                      <a:pt x="215" y="40"/>
                      <a:pt x="237" y="43"/>
                    </a:cubicBezTo>
                    <a:cubicBezTo>
                      <a:pt x="250" y="45"/>
                      <a:pt x="263" y="47"/>
                      <a:pt x="276" y="49"/>
                    </a:cubicBezTo>
                    <a:cubicBezTo>
                      <a:pt x="299" y="53"/>
                      <a:pt x="291" y="80"/>
                      <a:pt x="288" y="98"/>
                    </a:cubicBezTo>
                    <a:cubicBezTo>
                      <a:pt x="286" y="112"/>
                      <a:pt x="284" y="126"/>
                      <a:pt x="282" y="140"/>
                    </a:cubicBezTo>
                    <a:cubicBezTo>
                      <a:pt x="280" y="152"/>
                      <a:pt x="282" y="172"/>
                      <a:pt x="266" y="173"/>
                    </a:cubicBezTo>
                    <a:cubicBezTo>
                      <a:pt x="263" y="174"/>
                      <a:pt x="259" y="172"/>
                      <a:pt x="256" y="172"/>
                    </a:cubicBezTo>
                    <a:cubicBezTo>
                      <a:pt x="230" y="168"/>
                      <a:pt x="204" y="164"/>
                      <a:pt x="178" y="160"/>
                    </a:cubicBezTo>
                    <a:cubicBezTo>
                      <a:pt x="143" y="154"/>
                      <a:pt x="107" y="149"/>
                      <a:pt x="71" y="143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19" y="135"/>
                      <a:pt x="15" y="126"/>
                      <a:pt x="17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sp>
          <p:nvSpPr>
            <p:cNvPr id="307" name="Freeform 60"/>
            <p:cNvSpPr>
              <a:spLocks noEditPoints="1"/>
            </p:cNvSpPr>
            <p:nvPr/>
          </p:nvSpPr>
          <p:spPr bwMode="auto">
            <a:xfrm>
              <a:off x="8508430" y="631331"/>
              <a:ext cx="308238" cy="325920"/>
            </a:xfrm>
            <a:custGeom>
              <a:avLst/>
              <a:gdLst>
                <a:gd name="T0" fmla="*/ 146 w 440"/>
                <a:gd name="T1" fmla="*/ 25 h 465"/>
                <a:gd name="T2" fmla="*/ 3 w 440"/>
                <a:gd name="T3" fmla="*/ 224 h 465"/>
                <a:gd name="T4" fmla="*/ 142 w 440"/>
                <a:gd name="T5" fmla="*/ 433 h 465"/>
                <a:gd name="T6" fmla="*/ 391 w 440"/>
                <a:gd name="T7" fmla="*/ 368 h 465"/>
                <a:gd name="T8" fmla="*/ 433 w 440"/>
                <a:gd name="T9" fmla="*/ 208 h 465"/>
                <a:gd name="T10" fmla="*/ 360 w 440"/>
                <a:gd name="T11" fmla="*/ 71 h 465"/>
                <a:gd name="T12" fmla="*/ 146 w 440"/>
                <a:gd name="T13" fmla="*/ 25 h 465"/>
                <a:gd name="T14" fmla="*/ 130 w 440"/>
                <a:gd name="T15" fmla="*/ 342 h 465"/>
                <a:gd name="T16" fmla="*/ 50 w 440"/>
                <a:gd name="T17" fmla="*/ 345 h 465"/>
                <a:gd name="T18" fmla="*/ 49 w 440"/>
                <a:gd name="T19" fmla="*/ 345 h 465"/>
                <a:gd name="T20" fmla="*/ 29 w 440"/>
                <a:gd name="T21" fmla="*/ 307 h 465"/>
                <a:gd name="T22" fmla="*/ 156 w 440"/>
                <a:gd name="T23" fmla="*/ 304 h 465"/>
                <a:gd name="T24" fmla="*/ 130 w 440"/>
                <a:gd name="T25" fmla="*/ 342 h 465"/>
                <a:gd name="T26" fmla="*/ 164 w 440"/>
                <a:gd name="T27" fmla="*/ 292 h 465"/>
                <a:gd name="T28" fmla="*/ 25 w 440"/>
                <a:gd name="T29" fmla="*/ 296 h 465"/>
                <a:gd name="T30" fmla="*/ 16 w 440"/>
                <a:gd name="T31" fmla="*/ 252 h 465"/>
                <a:gd name="T32" fmla="*/ 193 w 440"/>
                <a:gd name="T33" fmla="*/ 246 h 465"/>
                <a:gd name="T34" fmla="*/ 164 w 440"/>
                <a:gd name="T35" fmla="*/ 292 h 465"/>
                <a:gd name="T36" fmla="*/ 38 w 440"/>
                <a:gd name="T37" fmla="*/ 134 h 465"/>
                <a:gd name="T38" fmla="*/ 160 w 440"/>
                <a:gd name="T39" fmla="*/ 134 h 465"/>
                <a:gd name="T40" fmla="*/ 162 w 440"/>
                <a:gd name="T41" fmla="*/ 134 h 465"/>
                <a:gd name="T42" fmla="*/ 177 w 440"/>
                <a:gd name="T43" fmla="*/ 178 h 465"/>
                <a:gd name="T44" fmla="*/ 21 w 440"/>
                <a:gd name="T45" fmla="*/ 181 h 465"/>
                <a:gd name="T46" fmla="*/ 38 w 440"/>
                <a:gd name="T47" fmla="*/ 134 h 465"/>
                <a:gd name="T48" fmla="*/ 181 w 440"/>
                <a:gd name="T49" fmla="*/ 190 h 465"/>
                <a:gd name="T50" fmla="*/ 192 w 440"/>
                <a:gd name="T51" fmla="*/ 234 h 465"/>
                <a:gd name="T52" fmla="*/ 15 w 440"/>
                <a:gd name="T53" fmla="*/ 240 h 465"/>
                <a:gd name="T54" fmla="*/ 18 w 440"/>
                <a:gd name="T55" fmla="*/ 193 h 465"/>
                <a:gd name="T56" fmla="*/ 181 w 440"/>
                <a:gd name="T57" fmla="*/ 190 h 465"/>
                <a:gd name="T58" fmla="*/ 311 w 440"/>
                <a:gd name="T59" fmla="*/ 51 h 465"/>
                <a:gd name="T60" fmla="*/ 203 w 440"/>
                <a:gd name="T61" fmla="*/ 230 h 465"/>
                <a:gd name="T62" fmla="*/ 136 w 440"/>
                <a:gd name="T63" fmla="*/ 42 h 465"/>
                <a:gd name="T64" fmla="*/ 311 w 440"/>
                <a:gd name="T65" fmla="*/ 51 h 465"/>
                <a:gd name="T66" fmla="*/ 126 w 440"/>
                <a:gd name="T67" fmla="*/ 47 h 465"/>
                <a:gd name="T68" fmla="*/ 140 w 440"/>
                <a:gd name="T69" fmla="*/ 78 h 465"/>
                <a:gd name="T70" fmla="*/ 81 w 440"/>
                <a:gd name="T71" fmla="*/ 78 h 465"/>
                <a:gd name="T72" fmla="*/ 126 w 440"/>
                <a:gd name="T73" fmla="*/ 47 h 465"/>
                <a:gd name="T74" fmla="*/ 70 w 440"/>
                <a:gd name="T75" fmla="*/ 89 h 465"/>
                <a:gd name="T76" fmla="*/ 71 w 440"/>
                <a:gd name="T77" fmla="*/ 90 h 465"/>
                <a:gd name="T78" fmla="*/ 144 w 440"/>
                <a:gd name="T79" fmla="*/ 90 h 465"/>
                <a:gd name="T80" fmla="*/ 145 w 440"/>
                <a:gd name="T81" fmla="*/ 89 h 465"/>
                <a:gd name="T82" fmla="*/ 158 w 440"/>
                <a:gd name="T83" fmla="*/ 122 h 465"/>
                <a:gd name="T84" fmla="*/ 45 w 440"/>
                <a:gd name="T85" fmla="*/ 122 h 465"/>
                <a:gd name="T86" fmla="*/ 70 w 440"/>
                <a:gd name="T87" fmla="*/ 89 h 465"/>
                <a:gd name="T88" fmla="*/ 57 w 440"/>
                <a:gd name="T89" fmla="*/ 357 h 465"/>
                <a:gd name="T90" fmla="*/ 122 w 440"/>
                <a:gd name="T91" fmla="*/ 355 h 465"/>
                <a:gd name="T92" fmla="*/ 95 w 440"/>
                <a:gd name="T93" fmla="*/ 394 h 465"/>
                <a:gd name="T94" fmla="*/ 57 w 440"/>
                <a:gd name="T95" fmla="*/ 357 h 465"/>
                <a:gd name="T96" fmla="*/ 401 w 440"/>
                <a:gd name="T97" fmla="*/ 329 h 465"/>
                <a:gd name="T98" fmla="*/ 169 w 440"/>
                <a:gd name="T99" fmla="*/ 429 h 465"/>
                <a:gd name="T100" fmla="*/ 105 w 440"/>
                <a:gd name="T101" fmla="*/ 401 h 465"/>
                <a:gd name="T102" fmla="*/ 201 w 440"/>
                <a:gd name="T103" fmla="*/ 256 h 465"/>
                <a:gd name="T104" fmla="*/ 205 w 440"/>
                <a:gd name="T105" fmla="*/ 256 h 465"/>
                <a:gd name="T106" fmla="*/ 393 w 440"/>
                <a:gd name="T107" fmla="*/ 133 h 465"/>
                <a:gd name="T108" fmla="*/ 401 w 440"/>
                <a:gd name="T109" fmla="*/ 32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465">
                  <a:moveTo>
                    <a:pt x="146" y="25"/>
                  </a:moveTo>
                  <a:cubicBezTo>
                    <a:pt x="61" y="55"/>
                    <a:pt x="6" y="135"/>
                    <a:pt x="3" y="224"/>
                  </a:cubicBezTo>
                  <a:cubicBezTo>
                    <a:pt x="0" y="317"/>
                    <a:pt x="54" y="400"/>
                    <a:pt x="142" y="433"/>
                  </a:cubicBezTo>
                  <a:cubicBezTo>
                    <a:pt x="227" y="465"/>
                    <a:pt x="335" y="443"/>
                    <a:pt x="391" y="368"/>
                  </a:cubicBezTo>
                  <a:cubicBezTo>
                    <a:pt x="425" y="323"/>
                    <a:pt x="440" y="263"/>
                    <a:pt x="433" y="208"/>
                  </a:cubicBezTo>
                  <a:cubicBezTo>
                    <a:pt x="426" y="155"/>
                    <a:pt x="398" y="108"/>
                    <a:pt x="360" y="71"/>
                  </a:cubicBezTo>
                  <a:cubicBezTo>
                    <a:pt x="304" y="20"/>
                    <a:pt x="218" y="0"/>
                    <a:pt x="146" y="25"/>
                  </a:cubicBezTo>
                  <a:moveTo>
                    <a:pt x="130" y="342"/>
                  </a:moveTo>
                  <a:cubicBezTo>
                    <a:pt x="103" y="343"/>
                    <a:pt x="77" y="344"/>
                    <a:pt x="50" y="345"/>
                  </a:cubicBezTo>
                  <a:cubicBezTo>
                    <a:pt x="50" y="345"/>
                    <a:pt x="49" y="345"/>
                    <a:pt x="49" y="345"/>
                  </a:cubicBezTo>
                  <a:cubicBezTo>
                    <a:pt x="41" y="333"/>
                    <a:pt x="34" y="321"/>
                    <a:pt x="29" y="307"/>
                  </a:cubicBezTo>
                  <a:cubicBezTo>
                    <a:pt x="71" y="304"/>
                    <a:pt x="113" y="303"/>
                    <a:pt x="156" y="304"/>
                  </a:cubicBezTo>
                  <a:cubicBezTo>
                    <a:pt x="147" y="317"/>
                    <a:pt x="139" y="329"/>
                    <a:pt x="130" y="342"/>
                  </a:cubicBezTo>
                  <a:moveTo>
                    <a:pt x="164" y="292"/>
                  </a:moveTo>
                  <a:cubicBezTo>
                    <a:pt x="117" y="291"/>
                    <a:pt x="71" y="292"/>
                    <a:pt x="25" y="296"/>
                  </a:cubicBezTo>
                  <a:cubicBezTo>
                    <a:pt x="20" y="282"/>
                    <a:pt x="17" y="267"/>
                    <a:pt x="16" y="252"/>
                  </a:cubicBezTo>
                  <a:cubicBezTo>
                    <a:pt x="193" y="246"/>
                    <a:pt x="193" y="246"/>
                    <a:pt x="193" y="246"/>
                  </a:cubicBezTo>
                  <a:cubicBezTo>
                    <a:pt x="184" y="261"/>
                    <a:pt x="174" y="277"/>
                    <a:pt x="164" y="292"/>
                  </a:cubicBezTo>
                  <a:moveTo>
                    <a:pt x="38" y="134"/>
                  </a:moveTo>
                  <a:cubicBezTo>
                    <a:pt x="160" y="134"/>
                    <a:pt x="160" y="134"/>
                    <a:pt x="160" y="134"/>
                  </a:cubicBezTo>
                  <a:cubicBezTo>
                    <a:pt x="161" y="134"/>
                    <a:pt x="162" y="134"/>
                    <a:pt x="162" y="134"/>
                  </a:cubicBezTo>
                  <a:cubicBezTo>
                    <a:pt x="168" y="148"/>
                    <a:pt x="173" y="163"/>
                    <a:pt x="177" y="178"/>
                  </a:cubicBezTo>
                  <a:cubicBezTo>
                    <a:pt x="125" y="179"/>
                    <a:pt x="73" y="180"/>
                    <a:pt x="21" y="181"/>
                  </a:cubicBezTo>
                  <a:cubicBezTo>
                    <a:pt x="25" y="164"/>
                    <a:pt x="31" y="149"/>
                    <a:pt x="38" y="134"/>
                  </a:cubicBezTo>
                  <a:moveTo>
                    <a:pt x="181" y="190"/>
                  </a:moveTo>
                  <a:cubicBezTo>
                    <a:pt x="185" y="205"/>
                    <a:pt x="189" y="219"/>
                    <a:pt x="192" y="234"/>
                  </a:cubicBezTo>
                  <a:cubicBezTo>
                    <a:pt x="133" y="236"/>
                    <a:pt x="74" y="238"/>
                    <a:pt x="15" y="240"/>
                  </a:cubicBezTo>
                  <a:cubicBezTo>
                    <a:pt x="14" y="224"/>
                    <a:pt x="16" y="208"/>
                    <a:pt x="18" y="193"/>
                  </a:cubicBezTo>
                  <a:cubicBezTo>
                    <a:pt x="73" y="192"/>
                    <a:pt x="127" y="191"/>
                    <a:pt x="181" y="190"/>
                  </a:cubicBezTo>
                  <a:moveTo>
                    <a:pt x="311" y="51"/>
                  </a:moveTo>
                  <a:cubicBezTo>
                    <a:pt x="277" y="112"/>
                    <a:pt x="241" y="171"/>
                    <a:pt x="203" y="230"/>
                  </a:cubicBezTo>
                  <a:cubicBezTo>
                    <a:pt x="188" y="165"/>
                    <a:pt x="166" y="102"/>
                    <a:pt x="136" y="42"/>
                  </a:cubicBezTo>
                  <a:cubicBezTo>
                    <a:pt x="192" y="18"/>
                    <a:pt x="258" y="23"/>
                    <a:pt x="311" y="51"/>
                  </a:cubicBezTo>
                  <a:moveTo>
                    <a:pt x="126" y="47"/>
                  </a:moveTo>
                  <a:cubicBezTo>
                    <a:pt x="130" y="57"/>
                    <a:pt x="135" y="67"/>
                    <a:pt x="140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4" y="66"/>
                    <a:pt x="109" y="55"/>
                    <a:pt x="126" y="47"/>
                  </a:cubicBezTo>
                  <a:moveTo>
                    <a:pt x="70" y="89"/>
                  </a:moveTo>
                  <a:cubicBezTo>
                    <a:pt x="70" y="89"/>
                    <a:pt x="71" y="90"/>
                    <a:pt x="71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5" y="90"/>
                    <a:pt x="145" y="90"/>
                    <a:pt x="145" y="89"/>
                  </a:cubicBezTo>
                  <a:cubicBezTo>
                    <a:pt x="150" y="100"/>
                    <a:pt x="154" y="111"/>
                    <a:pt x="158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52" y="110"/>
                    <a:pt x="60" y="99"/>
                    <a:pt x="70" y="89"/>
                  </a:cubicBezTo>
                  <a:moveTo>
                    <a:pt x="57" y="357"/>
                  </a:moveTo>
                  <a:cubicBezTo>
                    <a:pt x="79" y="356"/>
                    <a:pt x="100" y="355"/>
                    <a:pt x="122" y="355"/>
                  </a:cubicBezTo>
                  <a:cubicBezTo>
                    <a:pt x="113" y="368"/>
                    <a:pt x="104" y="381"/>
                    <a:pt x="95" y="394"/>
                  </a:cubicBezTo>
                  <a:cubicBezTo>
                    <a:pt x="81" y="383"/>
                    <a:pt x="68" y="371"/>
                    <a:pt x="57" y="357"/>
                  </a:cubicBezTo>
                  <a:moveTo>
                    <a:pt x="401" y="329"/>
                  </a:moveTo>
                  <a:cubicBezTo>
                    <a:pt x="360" y="414"/>
                    <a:pt x="259" y="451"/>
                    <a:pt x="169" y="429"/>
                  </a:cubicBezTo>
                  <a:cubicBezTo>
                    <a:pt x="146" y="423"/>
                    <a:pt x="124" y="413"/>
                    <a:pt x="105" y="401"/>
                  </a:cubicBezTo>
                  <a:cubicBezTo>
                    <a:pt x="138" y="353"/>
                    <a:pt x="170" y="305"/>
                    <a:pt x="201" y="256"/>
                  </a:cubicBezTo>
                  <a:cubicBezTo>
                    <a:pt x="202" y="257"/>
                    <a:pt x="203" y="256"/>
                    <a:pt x="205" y="256"/>
                  </a:cubicBezTo>
                  <a:cubicBezTo>
                    <a:pt x="270" y="219"/>
                    <a:pt x="333" y="178"/>
                    <a:pt x="393" y="133"/>
                  </a:cubicBezTo>
                  <a:cubicBezTo>
                    <a:pt x="427" y="193"/>
                    <a:pt x="432" y="263"/>
                    <a:pt x="401" y="3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308" name="Freeform 99"/>
            <p:cNvSpPr>
              <a:spLocks noEditPoints="1"/>
            </p:cNvSpPr>
            <p:nvPr/>
          </p:nvSpPr>
          <p:spPr bwMode="auto">
            <a:xfrm rot="20242433">
              <a:off x="8052503" y="628930"/>
              <a:ext cx="421912" cy="301721"/>
            </a:xfrm>
            <a:custGeom>
              <a:avLst/>
              <a:gdLst>
                <a:gd name="T0" fmla="*/ 57 w 355"/>
                <a:gd name="T1" fmla="*/ 238 h 253"/>
                <a:gd name="T2" fmla="*/ 91 w 355"/>
                <a:gd name="T3" fmla="*/ 232 h 253"/>
                <a:gd name="T4" fmla="*/ 100 w 355"/>
                <a:gd name="T5" fmla="*/ 182 h 253"/>
                <a:gd name="T6" fmla="*/ 109 w 355"/>
                <a:gd name="T7" fmla="*/ 123 h 253"/>
                <a:gd name="T8" fmla="*/ 191 w 355"/>
                <a:gd name="T9" fmla="*/ 168 h 253"/>
                <a:gd name="T10" fmla="*/ 238 w 355"/>
                <a:gd name="T11" fmla="*/ 197 h 253"/>
                <a:gd name="T12" fmla="*/ 278 w 355"/>
                <a:gd name="T13" fmla="*/ 220 h 253"/>
                <a:gd name="T14" fmla="*/ 295 w 355"/>
                <a:gd name="T15" fmla="*/ 206 h 253"/>
                <a:gd name="T16" fmla="*/ 309 w 355"/>
                <a:gd name="T17" fmla="*/ 139 h 253"/>
                <a:gd name="T18" fmla="*/ 309 w 355"/>
                <a:gd name="T19" fmla="*/ 137 h 253"/>
                <a:gd name="T20" fmla="*/ 352 w 355"/>
                <a:gd name="T21" fmla="*/ 116 h 253"/>
                <a:gd name="T22" fmla="*/ 318 w 355"/>
                <a:gd name="T23" fmla="*/ 83 h 253"/>
                <a:gd name="T24" fmla="*/ 329 w 355"/>
                <a:gd name="T25" fmla="*/ 6 h 253"/>
                <a:gd name="T26" fmla="*/ 323 w 355"/>
                <a:gd name="T27" fmla="*/ 0 h 253"/>
                <a:gd name="T28" fmla="*/ 115 w 355"/>
                <a:gd name="T29" fmla="*/ 33 h 253"/>
                <a:gd name="T30" fmla="*/ 97 w 355"/>
                <a:gd name="T31" fmla="*/ 40 h 253"/>
                <a:gd name="T32" fmla="*/ 34 w 355"/>
                <a:gd name="T33" fmla="*/ 26 h 253"/>
                <a:gd name="T34" fmla="*/ 2 w 355"/>
                <a:gd name="T35" fmla="*/ 57 h 253"/>
                <a:gd name="T36" fmla="*/ 23 w 355"/>
                <a:gd name="T37" fmla="*/ 100 h 253"/>
                <a:gd name="T38" fmla="*/ 63 w 355"/>
                <a:gd name="T39" fmla="*/ 111 h 253"/>
                <a:gd name="T40" fmla="*/ 52 w 355"/>
                <a:gd name="T41" fmla="*/ 176 h 253"/>
                <a:gd name="T42" fmla="*/ 57 w 355"/>
                <a:gd name="T43" fmla="*/ 238 h 253"/>
                <a:gd name="T44" fmla="*/ 317 w 355"/>
                <a:gd name="T45" fmla="*/ 95 h 253"/>
                <a:gd name="T46" fmla="*/ 340 w 355"/>
                <a:gd name="T47" fmla="*/ 115 h 253"/>
                <a:gd name="T48" fmla="*/ 314 w 355"/>
                <a:gd name="T49" fmla="*/ 127 h 253"/>
                <a:gd name="T50" fmla="*/ 311 w 355"/>
                <a:gd name="T51" fmla="*/ 126 h 253"/>
                <a:gd name="T52" fmla="*/ 316 w 355"/>
                <a:gd name="T53" fmla="*/ 95 h 253"/>
                <a:gd name="T54" fmla="*/ 317 w 355"/>
                <a:gd name="T55" fmla="*/ 95 h 253"/>
                <a:gd name="T56" fmla="*/ 129 w 355"/>
                <a:gd name="T57" fmla="*/ 42 h 253"/>
                <a:gd name="T58" fmla="*/ 316 w 355"/>
                <a:gd name="T59" fmla="*/ 12 h 253"/>
                <a:gd name="T60" fmla="*/ 300 w 355"/>
                <a:gd name="T61" fmla="*/ 121 h 253"/>
                <a:gd name="T62" fmla="*/ 289 w 355"/>
                <a:gd name="T63" fmla="*/ 175 h 253"/>
                <a:gd name="T64" fmla="*/ 272 w 355"/>
                <a:gd name="T65" fmla="*/ 205 h 253"/>
                <a:gd name="T66" fmla="*/ 255 w 355"/>
                <a:gd name="T67" fmla="*/ 194 h 253"/>
                <a:gd name="T68" fmla="*/ 97 w 355"/>
                <a:gd name="T69" fmla="*/ 103 h 253"/>
                <a:gd name="T70" fmla="*/ 93 w 355"/>
                <a:gd name="T71" fmla="*/ 98 h 253"/>
                <a:gd name="T72" fmla="*/ 98 w 355"/>
                <a:gd name="T73" fmla="*/ 71 h 253"/>
                <a:gd name="T74" fmla="*/ 102 w 355"/>
                <a:gd name="T75" fmla="*/ 50 h 253"/>
                <a:gd name="T76" fmla="*/ 129 w 355"/>
                <a:gd name="T77" fmla="*/ 42 h 253"/>
                <a:gd name="T78" fmla="*/ 14 w 355"/>
                <a:gd name="T79" fmla="*/ 66 h 253"/>
                <a:gd name="T80" fmla="*/ 44 w 355"/>
                <a:gd name="T81" fmla="*/ 37 h 253"/>
                <a:gd name="T82" fmla="*/ 90 w 355"/>
                <a:gd name="T83" fmla="*/ 50 h 253"/>
                <a:gd name="T84" fmla="*/ 88 w 355"/>
                <a:gd name="T85" fmla="*/ 61 h 253"/>
                <a:gd name="T86" fmla="*/ 81 w 355"/>
                <a:gd name="T87" fmla="*/ 99 h 253"/>
                <a:gd name="T88" fmla="*/ 14 w 355"/>
                <a:gd name="T89" fmla="*/ 66 h 253"/>
                <a:gd name="T90" fmla="*/ 62 w 355"/>
                <a:gd name="T91" fmla="*/ 200 h 253"/>
                <a:gd name="T92" fmla="*/ 75 w 355"/>
                <a:gd name="T93" fmla="*/ 111 h 253"/>
                <a:gd name="T94" fmla="*/ 85 w 355"/>
                <a:gd name="T95" fmla="*/ 110 h 253"/>
                <a:gd name="T96" fmla="*/ 98 w 355"/>
                <a:gd name="T97" fmla="*/ 117 h 253"/>
                <a:gd name="T98" fmla="*/ 98 w 355"/>
                <a:gd name="T99" fmla="*/ 118 h 253"/>
                <a:gd name="T100" fmla="*/ 86 w 355"/>
                <a:gd name="T101" fmla="*/ 197 h 253"/>
                <a:gd name="T102" fmla="*/ 79 w 355"/>
                <a:gd name="T103" fmla="*/ 229 h 253"/>
                <a:gd name="T104" fmla="*/ 62 w 355"/>
                <a:gd name="T105" fmla="*/ 20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5" h="253">
                  <a:moveTo>
                    <a:pt x="57" y="238"/>
                  </a:moveTo>
                  <a:cubicBezTo>
                    <a:pt x="69" y="253"/>
                    <a:pt x="84" y="247"/>
                    <a:pt x="91" y="232"/>
                  </a:cubicBezTo>
                  <a:cubicBezTo>
                    <a:pt x="98" y="217"/>
                    <a:pt x="98" y="198"/>
                    <a:pt x="100" y="182"/>
                  </a:cubicBezTo>
                  <a:cubicBezTo>
                    <a:pt x="103" y="163"/>
                    <a:pt x="106" y="143"/>
                    <a:pt x="109" y="123"/>
                  </a:cubicBezTo>
                  <a:cubicBezTo>
                    <a:pt x="136" y="138"/>
                    <a:pt x="164" y="153"/>
                    <a:pt x="191" y="168"/>
                  </a:cubicBezTo>
                  <a:cubicBezTo>
                    <a:pt x="207" y="178"/>
                    <a:pt x="223" y="187"/>
                    <a:pt x="238" y="197"/>
                  </a:cubicBezTo>
                  <a:cubicBezTo>
                    <a:pt x="249" y="205"/>
                    <a:pt x="264" y="220"/>
                    <a:pt x="278" y="220"/>
                  </a:cubicBezTo>
                  <a:cubicBezTo>
                    <a:pt x="287" y="219"/>
                    <a:pt x="292" y="214"/>
                    <a:pt x="295" y="206"/>
                  </a:cubicBezTo>
                  <a:cubicBezTo>
                    <a:pt x="303" y="186"/>
                    <a:pt x="305" y="161"/>
                    <a:pt x="309" y="139"/>
                  </a:cubicBezTo>
                  <a:cubicBezTo>
                    <a:pt x="309" y="139"/>
                    <a:pt x="309" y="138"/>
                    <a:pt x="309" y="137"/>
                  </a:cubicBezTo>
                  <a:cubicBezTo>
                    <a:pt x="326" y="145"/>
                    <a:pt x="348" y="135"/>
                    <a:pt x="352" y="116"/>
                  </a:cubicBezTo>
                  <a:cubicBezTo>
                    <a:pt x="355" y="97"/>
                    <a:pt x="337" y="81"/>
                    <a:pt x="318" y="83"/>
                  </a:cubicBezTo>
                  <a:cubicBezTo>
                    <a:pt x="322" y="57"/>
                    <a:pt x="326" y="31"/>
                    <a:pt x="329" y="6"/>
                  </a:cubicBezTo>
                  <a:cubicBezTo>
                    <a:pt x="329" y="3"/>
                    <a:pt x="326" y="0"/>
                    <a:pt x="323" y="0"/>
                  </a:cubicBezTo>
                  <a:cubicBezTo>
                    <a:pt x="252" y="1"/>
                    <a:pt x="182" y="11"/>
                    <a:pt x="115" y="33"/>
                  </a:cubicBezTo>
                  <a:cubicBezTo>
                    <a:pt x="106" y="36"/>
                    <a:pt x="101" y="38"/>
                    <a:pt x="97" y="40"/>
                  </a:cubicBezTo>
                  <a:cubicBezTo>
                    <a:pt x="78" y="31"/>
                    <a:pt x="56" y="21"/>
                    <a:pt x="34" y="26"/>
                  </a:cubicBezTo>
                  <a:cubicBezTo>
                    <a:pt x="19" y="30"/>
                    <a:pt x="5" y="41"/>
                    <a:pt x="2" y="57"/>
                  </a:cubicBezTo>
                  <a:cubicBezTo>
                    <a:pt x="0" y="74"/>
                    <a:pt x="10" y="90"/>
                    <a:pt x="23" y="100"/>
                  </a:cubicBezTo>
                  <a:cubicBezTo>
                    <a:pt x="35" y="108"/>
                    <a:pt x="48" y="111"/>
                    <a:pt x="63" y="111"/>
                  </a:cubicBezTo>
                  <a:cubicBezTo>
                    <a:pt x="58" y="133"/>
                    <a:pt x="54" y="154"/>
                    <a:pt x="52" y="176"/>
                  </a:cubicBezTo>
                  <a:cubicBezTo>
                    <a:pt x="50" y="196"/>
                    <a:pt x="44" y="221"/>
                    <a:pt x="57" y="238"/>
                  </a:cubicBezTo>
                  <a:moveTo>
                    <a:pt x="317" y="95"/>
                  </a:moveTo>
                  <a:cubicBezTo>
                    <a:pt x="328" y="92"/>
                    <a:pt x="343" y="102"/>
                    <a:pt x="340" y="115"/>
                  </a:cubicBezTo>
                  <a:cubicBezTo>
                    <a:pt x="337" y="126"/>
                    <a:pt x="324" y="131"/>
                    <a:pt x="314" y="127"/>
                  </a:cubicBezTo>
                  <a:cubicBezTo>
                    <a:pt x="313" y="126"/>
                    <a:pt x="312" y="126"/>
                    <a:pt x="311" y="126"/>
                  </a:cubicBezTo>
                  <a:cubicBezTo>
                    <a:pt x="313" y="116"/>
                    <a:pt x="315" y="105"/>
                    <a:pt x="316" y="95"/>
                  </a:cubicBezTo>
                  <a:cubicBezTo>
                    <a:pt x="316" y="95"/>
                    <a:pt x="317" y="95"/>
                    <a:pt x="317" y="95"/>
                  </a:cubicBezTo>
                  <a:moveTo>
                    <a:pt x="129" y="42"/>
                  </a:moveTo>
                  <a:cubicBezTo>
                    <a:pt x="189" y="23"/>
                    <a:pt x="252" y="13"/>
                    <a:pt x="316" y="12"/>
                  </a:cubicBezTo>
                  <a:cubicBezTo>
                    <a:pt x="312" y="48"/>
                    <a:pt x="306" y="85"/>
                    <a:pt x="300" y="121"/>
                  </a:cubicBezTo>
                  <a:cubicBezTo>
                    <a:pt x="297" y="139"/>
                    <a:pt x="293" y="157"/>
                    <a:pt x="289" y="175"/>
                  </a:cubicBezTo>
                  <a:cubicBezTo>
                    <a:pt x="287" y="184"/>
                    <a:pt x="287" y="207"/>
                    <a:pt x="272" y="205"/>
                  </a:cubicBezTo>
                  <a:cubicBezTo>
                    <a:pt x="267" y="205"/>
                    <a:pt x="259" y="197"/>
                    <a:pt x="255" y="194"/>
                  </a:cubicBezTo>
                  <a:cubicBezTo>
                    <a:pt x="204" y="160"/>
                    <a:pt x="150" y="132"/>
                    <a:pt x="97" y="103"/>
                  </a:cubicBezTo>
                  <a:cubicBezTo>
                    <a:pt x="97" y="101"/>
                    <a:pt x="95" y="99"/>
                    <a:pt x="93" y="98"/>
                  </a:cubicBezTo>
                  <a:cubicBezTo>
                    <a:pt x="95" y="89"/>
                    <a:pt x="96" y="80"/>
                    <a:pt x="98" y="71"/>
                  </a:cubicBezTo>
                  <a:cubicBezTo>
                    <a:pt x="99" y="66"/>
                    <a:pt x="99" y="55"/>
                    <a:pt x="102" y="50"/>
                  </a:cubicBezTo>
                  <a:cubicBezTo>
                    <a:pt x="104" y="47"/>
                    <a:pt x="121" y="44"/>
                    <a:pt x="129" y="42"/>
                  </a:cubicBezTo>
                  <a:moveTo>
                    <a:pt x="14" y="66"/>
                  </a:moveTo>
                  <a:cubicBezTo>
                    <a:pt x="12" y="49"/>
                    <a:pt x="28" y="38"/>
                    <a:pt x="44" y="37"/>
                  </a:cubicBezTo>
                  <a:cubicBezTo>
                    <a:pt x="60" y="35"/>
                    <a:pt x="76" y="43"/>
                    <a:pt x="90" y="50"/>
                  </a:cubicBezTo>
                  <a:cubicBezTo>
                    <a:pt x="89" y="53"/>
                    <a:pt x="89" y="56"/>
                    <a:pt x="88" y="61"/>
                  </a:cubicBezTo>
                  <a:cubicBezTo>
                    <a:pt x="85" y="73"/>
                    <a:pt x="83" y="86"/>
                    <a:pt x="81" y="99"/>
                  </a:cubicBezTo>
                  <a:cubicBezTo>
                    <a:pt x="54" y="100"/>
                    <a:pt x="18" y="98"/>
                    <a:pt x="14" y="66"/>
                  </a:cubicBezTo>
                  <a:moveTo>
                    <a:pt x="62" y="200"/>
                  </a:moveTo>
                  <a:cubicBezTo>
                    <a:pt x="64" y="170"/>
                    <a:pt x="69" y="141"/>
                    <a:pt x="75" y="111"/>
                  </a:cubicBezTo>
                  <a:cubicBezTo>
                    <a:pt x="78" y="111"/>
                    <a:pt x="81" y="111"/>
                    <a:pt x="85" y="110"/>
                  </a:cubicBezTo>
                  <a:cubicBezTo>
                    <a:pt x="89" y="113"/>
                    <a:pt x="93" y="115"/>
                    <a:pt x="98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4" y="145"/>
                    <a:pt x="90" y="171"/>
                    <a:pt x="86" y="197"/>
                  </a:cubicBezTo>
                  <a:cubicBezTo>
                    <a:pt x="85" y="206"/>
                    <a:pt x="85" y="221"/>
                    <a:pt x="79" y="229"/>
                  </a:cubicBezTo>
                  <a:cubicBezTo>
                    <a:pt x="64" y="246"/>
                    <a:pt x="61" y="210"/>
                    <a:pt x="62" y="20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sp>
          <p:nvSpPr>
            <p:cNvPr id="309" name="Freeform 107"/>
            <p:cNvSpPr>
              <a:spLocks noEditPoints="1"/>
            </p:cNvSpPr>
            <p:nvPr/>
          </p:nvSpPr>
          <p:spPr bwMode="auto">
            <a:xfrm rot="1051808">
              <a:off x="8438704" y="376733"/>
              <a:ext cx="356897" cy="347492"/>
            </a:xfrm>
            <a:custGeom>
              <a:avLst/>
              <a:gdLst>
                <a:gd name="T0" fmla="*/ 289 w 302"/>
                <a:gd name="T1" fmla="*/ 3 h 294"/>
                <a:gd name="T2" fmla="*/ 81 w 302"/>
                <a:gd name="T3" fmla="*/ 198 h 294"/>
                <a:gd name="T4" fmla="*/ 12 w 302"/>
                <a:gd name="T5" fmla="*/ 138 h 294"/>
                <a:gd name="T6" fmla="*/ 3 w 302"/>
                <a:gd name="T7" fmla="*/ 146 h 294"/>
                <a:gd name="T8" fmla="*/ 74 w 302"/>
                <a:gd name="T9" fmla="*/ 288 h 294"/>
                <a:gd name="T10" fmla="*/ 86 w 302"/>
                <a:gd name="T11" fmla="*/ 288 h 294"/>
                <a:gd name="T12" fmla="*/ 290 w 302"/>
                <a:gd name="T13" fmla="*/ 17 h 294"/>
                <a:gd name="T14" fmla="*/ 291 w 302"/>
                <a:gd name="T15" fmla="*/ 16 h 294"/>
                <a:gd name="T16" fmla="*/ 295 w 302"/>
                <a:gd name="T17" fmla="*/ 14 h 294"/>
                <a:gd name="T18" fmla="*/ 289 w 302"/>
                <a:gd name="T19" fmla="*/ 3 h 294"/>
                <a:gd name="T20" fmla="*/ 81 w 302"/>
                <a:gd name="T21" fmla="*/ 263 h 294"/>
                <a:gd name="T22" fmla="*/ 36 w 302"/>
                <a:gd name="T23" fmla="*/ 171 h 294"/>
                <a:gd name="T24" fmla="*/ 78 w 302"/>
                <a:gd name="T25" fmla="*/ 213 h 294"/>
                <a:gd name="T26" fmla="*/ 88 w 302"/>
                <a:gd name="T27" fmla="*/ 212 h 294"/>
                <a:gd name="T28" fmla="*/ 218 w 302"/>
                <a:gd name="T29" fmla="*/ 57 h 294"/>
                <a:gd name="T30" fmla="*/ 81 w 302"/>
                <a:gd name="T31" fmla="*/ 26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294">
                  <a:moveTo>
                    <a:pt x="289" y="3"/>
                  </a:moveTo>
                  <a:cubicBezTo>
                    <a:pt x="200" y="43"/>
                    <a:pt x="123" y="109"/>
                    <a:pt x="81" y="198"/>
                  </a:cubicBezTo>
                  <a:cubicBezTo>
                    <a:pt x="61" y="175"/>
                    <a:pt x="36" y="155"/>
                    <a:pt x="12" y="138"/>
                  </a:cubicBezTo>
                  <a:cubicBezTo>
                    <a:pt x="7" y="134"/>
                    <a:pt x="0" y="141"/>
                    <a:pt x="3" y="146"/>
                  </a:cubicBezTo>
                  <a:cubicBezTo>
                    <a:pt x="35" y="187"/>
                    <a:pt x="65" y="236"/>
                    <a:pt x="74" y="288"/>
                  </a:cubicBezTo>
                  <a:cubicBezTo>
                    <a:pt x="75" y="294"/>
                    <a:pt x="84" y="293"/>
                    <a:pt x="86" y="288"/>
                  </a:cubicBezTo>
                  <a:cubicBezTo>
                    <a:pt x="115" y="179"/>
                    <a:pt x="196" y="77"/>
                    <a:pt x="290" y="17"/>
                  </a:cubicBezTo>
                  <a:cubicBezTo>
                    <a:pt x="290" y="16"/>
                    <a:pt x="291" y="16"/>
                    <a:pt x="291" y="16"/>
                  </a:cubicBezTo>
                  <a:cubicBezTo>
                    <a:pt x="293" y="15"/>
                    <a:pt x="294" y="14"/>
                    <a:pt x="295" y="14"/>
                  </a:cubicBezTo>
                  <a:cubicBezTo>
                    <a:pt x="302" y="11"/>
                    <a:pt x="296" y="0"/>
                    <a:pt x="289" y="3"/>
                  </a:cubicBezTo>
                  <a:moveTo>
                    <a:pt x="81" y="263"/>
                  </a:moveTo>
                  <a:cubicBezTo>
                    <a:pt x="71" y="231"/>
                    <a:pt x="55" y="199"/>
                    <a:pt x="36" y="171"/>
                  </a:cubicBezTo>
                  <a:cubicBezTo>
                    <a:pt x="52" y="184"/>
                    <a:pt x="66" y="198"/>
                    <a:pt x="78" y="213"/>
                  </a:cubicBezTo>
                  <a:cubicBezTo>
                    <a:pt x="81" y="216"/>
                    <a:pt x="86" y="215"/>
                    <a:pt x="88" y="212"/>
                  </a:cubicBezTo>
                  <a:cubicBezTo>
                    <a:pt x="116" y="148"/>
                    <a:pt x="162" y="96"/>
                    <a:pt x="218" y="57"/>
                  </a:cubicBezTo>
                  <a:cubicBezTo>
                    <a:pt x="157" y="113"/>
                    <a:pt x="106" y="186"/>
                    <a:pt x="81" y="26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43691" tIns="71846" rIns="143691" bIns="71846" numCol="1" anchor="t" anchorCtr="0" compatLnSpc="1">
              <a:prstTxWarp prst="textNoShape">
                <a:avLst/>
              </a:prstTxWarp>
            </a:bodyPr>
            <a:lstStyle/>
            <a:p>
              <a:endParaRPr lang="en-US" sz="4606"/>
            </a:p>
          </p:txBody>
        </p:sp>
        <p:grpSp>
          <p:nvGrpSpPr>
            <p:cNvPr id="310" name="Group 309"/>
            <p:cNvGrpSpPr/>
            <p:nvPr/>
          </p:nvGrpSpPr>
          <p:grpSpPr>
            <a:xfrm>
              <a:off x="8831591" y="13527"/>
              <a:ext cx="347528" cy="273014"/>
              <a:chOff x="5630863" y="3070225"/>
              <a:chExt cx="903288" cy="709613"/>
            </a:xfrm>
            <a:grpFill/>
          </p:grpSpPr>
          <p:sp>
            <p:nvSpPr>
              <p:cNvPr id="331" name="Freeform 50"/>
              <p:cNvSpPr>
                <a:spLocks/>
              </p:cNvSpPr>
              <p:nvPr/>
            </p:nvSpPr>
            <p:spPr bwMode="auto">
              <a:xfrm>
                <a:off x="5630863" y="3070225"/>
                <a:ext cx="903288" cy="709613"/>
              </a:xfrm>
              <a:custGeom>
                <a:avLst/>
                <a:gdLst>
                  <a:gd name="T0" fmla="*/ 210 w 238"/>
                  <a:gd name="T1" fmla="*/ 94 h 186"/>
                  <a:gd name="T2" fmla="*/ 201 w 238"/>
                  <a:gd name="T3" fmla="*/ 64 h 186"/>
                  <a:gd name="T4" fmla="*/ 185 w 238"/>
                  <a:gd name="T5" fmla="*/ 55 h 186"/>
                  <a:gd name="T6" fmla="*/ 151 w 238"/>
                  <a:gd name="T7" fmla="*/ 6 h 186"/>
                  <a:gd name="T8" fmla="*/ 79 w 238"/>
                  <a:gd name="T9" fmla="*/ 47 h 186"/>
                  <a:gd name="T10" fmla="*/ 32 w 238"/>
                  <a:gd name="T11" fmla="*/ 98 h 186"/>
                  <a:gd name="T12" fmla="*/ 9 w 238"/>
                  <a:gd name="T13" fmla="*/ 114 h 186"/>
                  <a:gd name="T14" fmla="*/ 26 w 238"/>
                  <a:gd name="T15" fmla="*/ 160 h 186"/>
                  <a:gd name="T16" fmla="*/ 103 w 238"/>
                  <a:gd name="T17" fmla="*/ 184 h 186"/>
                  <a:gd name="T18" fmla="*/ 146 w 238"/>
                  <a:gd name="T19" fmla="*/ 184 h 186"/>
                  <a:gd name="T20" fmla="*/ 170 w 238"/>
                  <a:gd name="T21" fmla="*/ 184 h 186"/>
                  <a:gd name="T22" fmla="*/ 237 w 238"/>
                  <a:gd name="T23" fmla="*/ 133 h 186"/>
                  <a:gd name="T24" fmla="*/ 210 w 238"/>
                  <a:gd name="T25" fmla="*/ 9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186">
                    <a:moveTo>
                      <a:pt x="210" y="94"/>
                    </a:moveTo>
                    <a:cubicBezTo>
                      <a:pt x="211" y="83"/>
                      <a:pt x="208" y="73"/>
                      <a:pt x="201" y="64"/>
                    </a:cubicBezTo>
                    <a:cubicBezTo>
                      <a:pt x="196" y="58"/>
                      <a:pt x="190" y="55"/>
                      <a:pt x="185" y="55"/>
                    </a:cubicBezTo>
                    <a:cubicBezTo>
                      <a:pt x="182" y="32"/>
                      <a:pt x="173" y="11"/>
                      <a:pt x="151" y="6"/>
                    </a:cubicBezTo>
                    <a:cubicBezTo>
                      <a:pt x="125" y="0"/>
                      <a:pt x="86" y="20"/>
                      <a:pt x="79" y="47"/>
                    </a:cubicBezTo>
                    <a:cubicBezTo>
                      <a:pt x="48" y="39"/>
                      <a:pt x="22" y="69"/>
                      <a:pt x="32" y="98"/>
                    </a:cubicBezTo>
                    <a:cubicBezTo>
                      <a:pt x="22" y="99"/>
                      <a:pt x="13" y="104"/>
                      <a:pt x="9" y="114"/>
                    </a:cubicBezTo>
                    <a:cubicBezTo>
                      <a:pt x="0" y="131"/>
                      <a:pt x="12" y="150"/>
                      <a:pt x="26" y="160"/>
                    </a:cubicBezTo>
                    <a:cubicBezTo>
                      <a:pt x="47" y="174"/>
                      <a:pt x="78" y="180"/>
                      <a:pt x="103" y="184"/>
                    </a:cubicBezTo>
                    <a:cubicBezTo>
                      <a:pt x="118" y="186"/>
                      <a:pt x="132" y="186"/>
                      <a:pt x="146" y="184"/>
                    </a:cubicBezTo>
                    <a:cubicBezTo>
                      <a:pt x="154" y="184"/>
                      <a:pt x="162" y="184"/>
                      <a:pt x="170" y="184"/>
                    </a:cubicBezTo>
                    <a:cubicBezTo>
                      <a:pt x="201" y="183"/>
                      <a:pt x="238" y="169"/>
                      <a:pt x="237" y="133"/>
                    </a:cubicBezTo>
                    <a:cubicBezTo>
                      <a:pt x="237" y="114"/>
                      <a:pt x="225" y="100"/>
                      <a:pt x="210" y="9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2" name="Freeform 51"/>
              <p:cNvSpPr>
                <a:spLocks/>
              </p:cNvSpPr>
              <p:nvPr/>
            </p:nvSpPr>
            <p:spPr bwMode="auto">
              <a:xfrm>
                <a:off x="6113463" y="3341688"/>
                <a:ext cx="223838" cy="269875"/>
              </a:xfrm>
              <a:custGeom>
                <a:avLst/>
                <a:gdLst>
                  <a:gd name="T0" fmla="*/ 69 w 141"/>
                  <a:gd name="T1" fmla="*/ 170 h 170"/>
                  <a:gd name="T2" fmla="*/ 0 w 141"/>
                  <a:gd name="T3" fmla="*/ 101 h 170"/>
                  <a:gd name="T4" fmla="*/ 52 w 141"/>
                  <a:gd name="T5" fmla="*/ 101 h 170"/>
                  <a:gd name="T6" fmla="*/ 52 w 141"/>
                  <a:gd name="T7" fmla="*/ 0 h 170"/>
                  <a:gd name="T8" fmla="*/ 88 w 141"/>
                  <a:gd name="T9" fmla="*/ 0 h 170"/>
                  <a:gd name="T10" fmla="*/ 88 w 141"/>
                  <a:gd name="T11" fmla="*/ 101 h 170"/>
                  <a:gd name="T12" fmla="*/ 141 w 141"/>
                  <a:gd name="T13" fmla="*/ 101 h 170"/>
                  <a:gd name="T14" fmla="*/ 69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69" y="170"/>
                    </a:moveTo>
                    <a:lnTo>
                      <a:pt x="0" y="101"/>
                    </a:lnTo>
                    <a:lnTo>
                      <a:pt x="52" y="101"/>
                    </a:lnTo>
                    <a:lnTo>
                      <a:pt x="52" y="0"/>
                    </a:lnTo>
                    <a:lnTo>
                      <a:pt x="88" y="0"/>
                    </a:lnTo>
                    <a:lnTo>
                      <a:pt x="88" y="101"/>
                    </a:lnTo>
                    <a:lnTo>
                      <a:pt x="141" y="101"/>
                    </a:lnTo>
                    <a:lnTo>
                      <a:pt x="69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3" name="Freeform 52"/>
              <p:cNvSpPr>
                <a:spLocks/>
              </p:cNvSpPr>
              <p:nvPr/>
            </p:nvSpPr>
            <p:spPr bwMode="auto">
              <a:xfrm>
                <a:off x="6113463" y="3341688"/>
                <a:ext cx="223838" cy="269875"/>
              </a:xfrm>
              <a:custGeom>
                <a:avLst/>
                <a:gdLst>
                  <a:gd name="T0" fmla="*/ 69 w 141"/>
                  <a:gd name="T1" fmla="*/ 170 h 170"/>
                  <a:gd name="T2" fmla="*/ 0 w 141"/>
                  <a:gd name="T3" fmla="*/ 101 h 170"/>
                  <a:gd name="T4" fmla="*/ 52 w 141"/>
                  <a:gd name="T5" fmla="*/ 101 h 170"/>
                  <a:gd name="T6" fmla="*/ 52 w 141"/>
                  <a:gd name="T7" fmla="*/ 0 h 170"/>
                  <a:gd name="T8" fmla="*/ 88 w 141"/>
                  <a:gd name="T9" fmla="*/ 0 h 170"/>
                  <a:gd name="T10" fmla="*/ 88 w 141"/>
                  <a:gd name="T11" fmla="*/ 101 h 170"/>
                  <a:gd name="T12" fmla="*/ 141 w 141"/>
                  <a:gd name="T13" fmla="*/ 101 h 170"/>
                  <a:gd name="T14" fmla="*/ 69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69" y="170"/>
                    </a:moveTo>
                    <a:lnTo>
                      <a:pt x="0" y="101"/>
                    </a:lnTo>
                    <a:lnTo>
                      <a:pt x="52" y="101"/>
                    </a:lnTo>
                    <a:lnTo>
                      <a:pt x="52" y="0"/>
                    </a:lnTo>
                    <a:lnTo>
                      <a:pt x="88" y="0"/>
                    </a:lnTo>
                    <a:lnTo>
                      <a:pt x="88" y="101"/>
                    </a:lnTo>
                    <a:lnTo>
                      <a:pt x="141" y="101"/>
                    </a:lnTo>
                    <a:lnTo>
                      <a:pt x="69" y="17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4" name="Freeform 53"/>
              <p:cNvSpPr>
                <a:spLocks/>
              </p:cNvSpPr>
              <p:nvPr/>
            </p:nvSpPr>
            <p:spPr bwMode="auto">
              <a:xfrm>
                <a:off x="5873750" y="3341688"/>
                <a:ext cx="223838" cy="269875"/>
              </a:xfrm>
              <a:custGeom>
                <a:avLst/>
                <a:gdLst>
                  <a:gd name="T0" fmla="*/ 55 w 141"/>
                  <a:gd name="T1" fmla="*/ 170 h 170"/>
                  <a:gd name="T2" fmla="*/ 55 w 141"/>
                  <a:gd name="T3" fmla="*/ 72 h 170"/>
                  <a:gd name="T4" fmla="*/ 0 w 141"/>
                  <a:gd name="T5" fmla="*/ 72 h 170"/>
                  <a:gd name="T6" fmla="*/ 72 w 141"/>
                  <a:gd name="T7" fmla="*/ 0 h 170"/>
                  <a:gd name="T8" fmla="*/ 141 w 141"/>
                  <a:gd name="T9" fmla="*/ 72 h 170"/>
                  <a:gd name="T10" fmla="*/ 89 w 141"/>
                  <a:gd name="T11" fmla="*/ 72 h 170"/>
                  <a:gd name="T12" fmla="*/ 89 w 141"/>
                  <a:gd name="T13" fmla="*/ 170 h 170"/>
                  <a:gd name="T14" fmla="*/ 55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55" y="170"/>
                    </a:moveTo>
                    <a:lnTo>
                      <a:pt x="55" y="72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141" y="72"/>
                    </a:lnTo>
                    <a:lnTo>
                      <a:pt x="89" y="72"/>
                    </a:lnTo>
                    <a:lnTo>
                      <a:pt x="89" y="170"/>
                    </a:lnTo>
                    <a:lnTo>
                      <a:pt x="55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5" name="Freeform 54"/>
              <p:cNvSpPr>
                <a:spLocks/>
              </p:cNvSpPr>
              <p:nvPr/>
            </p:nvSpPr>
            <p:spPr bwMode="auto">
              <a:xfrm>
                <a:off x="5873750" y="3341688"/>
                <a:ext cx="223838" cy="269875"/>
              </a:xfrm>
              <a:custGeom>
                <a:avLst/>
                <a:gdLst>
                  <a:gd name="T0" fmla="*/ 55 w 141"/>
                  <a:gd name="T1" fmla="*/ 170 h 170"/>
                  <a:gd name="T2" fmla="*/ 55 w 141"/>
                  <a:gd name="T3" fmla="*/ 72 h 170"/>
                  <a:gd name="T4" fmla="*/ 0 w 141"/>
                  <a:gd name="T5" fmla="*/ 72 h 170"/>
                  <a:gd name="T6" fmla="*/ 72 w 141"/>
                  <a:gd name="T7" fmla="*/ 0 h 170"/>
                  <a:gd name="T8" fmla="*/ 141 w 141"/>
                  <a:gd name="T9" fmla="*/ 72 h 170"/>
                  <a:gd name="T10" fmla="*/ 89 w 141"/>
                  <a:gd name="T11" fmla="*/ 72 h 170"/>
                  <a:gd name="T12" fmla="*/ 89 w 141"/>
                  <a:gd name="T13" fmla="*/ 170 h 170"/>
                  <a:gd name="T14" fmla="*/ 55 w 141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0">
                    <a:moveTo>
                      <a:pt x="55" y="170"/>
                    </a:moveTo>
                    <a:lnTo>
                      <a:pt x="55" y="72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141" y="72"/>
                    </a:lnTo>
                    <a:lnTo>
                      <a:pt x="89" y="72"/>
                    </a:lnTo>
                    <a:lnTo>
                      <a:pt x="89" y="170"/>
                    </a:lnTo>
                    <a:lnTo>
                      <a:pt x="55" y="17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 rot="21084244">
              <a:off x="8014914" y="41845"/>
              <a:ext cx="497096" cy="541258"/>
              <a:chOff x="5710238" y="3014663"/>
              <a:chExt cx="768351" cy="836613"/>
            </a:xfrm>
            <a:grpFill/>
          </p:grpSpPr>
          <p:sp>
            <p:nvSpPr>
              <p:cNvPr id="321" name="Freeform 63"/>
              <p:cNvSpPr>
                <a:spLocks/>
              </p:cNvSpPr>
              <p:nvPr/>
            </p:nvSpPr>
            <p:spPr bwMode="auto">
              <a:xfrm>
                <a:off x="5716588" y="3432176"/>
                <a:ext cx="633413" cy="400050"/>
              </a:xfrm>
              <a:custGeom>
                <a:avLst/>
                <a:gdLst>
                  <a:gd name="T0" fmla="*/ 154 w 166"/>
                  <a:gd name="T1" fmla="*/ 0 h 105"/>
                  <a:gd name="T2" fmla="*/ 159 w 166"/>
                  <a:gd name="T3" fmla="*/ 4 h 105"/>
                  <a:gd name="T4" fmla="*/ 130 w 166"/>
                  <a:gd name="T5" fmla="*/ 96 h 105"/>
                  <a:gd name="T6" fmla="*/ 104 w 166"/>
                  <a:gd name="T7" fmla="*/ 104 h 105"/>
                  <a:gd name="T8" fmla="*/ 80 w 166"/>
                  <a:gd name="T9" fmla="*/ 105 h 105"/>
                  <a:gd name="T10" fmla="*/ 22 w 166"/>
                  <a:gd name="T11" fmla="*/ 86 h 105"/>
                  <a:gd name="T12" fmla="*/ 3 w 166"/>
                  <a:gd name="T13" fmla="*/ 7 h 105"/>
                  <a:gd name="T14" fmla="*/ 7 w 166"/>
                  <a:gd name="T15" fmla="*/ 2 h 105"/>
                  <a:gd name="T16" fmla="*/ 154 w 166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05">
                    <a:moveTo>
                      <a:pt x="154" y="0"/>
                    </a:moveTo>
                    <a:cubicBezTo>
                      <a:pt x="157" y="0"/>
                      <a:pt x="159" y="2"/>
                      <a:pt x="159" y="4"/>
                    </a:cubicBezTo>
                    <a:cubicBezTo>
                      <a:pt x="166" y="38"/>
                      <a:pt x="158" y="76"/>
                      <a:pt x="130" y="96"/>
                    </a:cubicBezTo>
                    <a:cubicBezTo>
                      <a:pt x="125" y="100"/>
                      <a:pt x="111" y="102"/>
                      <a:pt x="104" y="104"/>
                    </a:cubicBezTo>
                    <a:cubicBezTo>
                      <a:pt x="96" y="105"/>
                      <a:pt x="88" y="105"/>
                      <a:pt x="80" y="105"/>
                    </a:cubicBezTo>
                    <a:cubicBezTo>
                      <a:pt x="60" y="103"/>
                      <a:pt x="37" y="101"/>
                      <a:pt x="22" y="86"/>
                    </a:cubicBezTo>
                    <a:cubicBezTo>
                      <a:pt x="3" y="68"/>
                      <a:pt x="0" y="34"/>
                      <a:pt x="3" y="7"/>
                    </a:cubicBezTo>
                    <a:cubicBezTo>
                      <a:pt x="3" y="4"/>
                      <a:pt x="5" y="2"/>
                      <a:pt x="7" y="2"/>
                    </a:cubicBezTo>
                    <a:lnTo>
                      <a:pt x="15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2" name="Freeform 64"/>
              <p:cNvSpPr>
                <a:spLocks/>
              </p:cNvSpPr>
              <p:nvPr/>
            </p:nvSpPr>
            <p:spPr bwMode="auto">
              <a:xfrm>
                <a:off x="5710238" y="3417888"/>
                <a:ext cx="657225" cy="433388"/>
              </a:xfrm>
              <a:custGeom>
                <a:avLst/>
                <a:gdLst>
                  <a:gd name="T0" fmla="*/ 155 w 173"/>
                  <a:gd name="T1" fmla="*/ 7 h 114"/>
                  <a:gd name="T2" fmla="*/ 159 w 173"/>
                  <a:gd name="T3" fmla="*/ 51 h 114"/>
                  <a:gd name="T4" fmla="*/ 141 w 173"/>
                  <a:gd name="T5" fmla="*/ 88 h 114"/>
                  <a:gd name="T6" fmla="*/ 62 w 173"/>
                  <a:gd name="T7" fmla="*/ 103 h 114"/>
                  <a:gd name="T8" fmla="*/ 8 w 173"/>
                  <a:gd name="T9" fmla="*/ 41 h 114"/>
                  <a:gd name="T10" fmla="*/ 10 w 173"/>
                  <a:gd name="T11" fmla="*/ 9 h 114"/>
                  <a:gd name="T12" fmla="*/ 17 w 173"/>
                  <a:gd name="T13" fmla="*/ 9 h 114"/>
                  <a:gd name="T14" fmla="*/ 156 w 173"/>
                  <a:gd name="T15" fmla="*/ 7 h 114"/>
                  <a:gd name="T16" fmla="*/ 156 w 173"/>
                  <a:gd name="T17" fmla="*/ 1 h 114"/>
                  <a:gd name="T18" fmla="*/ 91 w 173"/>
                  <a:gd name="T19" fmla="*/ 2 h 114"/>
                  <a:gd name="T20" fmla="*/ 12 w 173"/>
                  <a:gd name="T21" fmla="*/ 3 h 114"/>
                  <a:gd name="T22" fmla="*/ 1 w 173"/>
                  <a:gd name="T23" fmla="*/ 21 h 114"/>
                  <a:gd name="T24" fmla="*/ 15 w 173"/>
                  <a:gd name="T25" fmla="*/ 85 h 114"/>
                  <a:gd name="T26" fmla="*/ 66 w 173"/>
                  <a:gd name="T27" fmla="*/ 110 h 114"/>
                  <a:gd name="T28" fmla="*/ 131 w 173"/>
                  <a:gd name="T29" fmla="*/ 104 h 114"/>
                  <a:gd name="T30" fmla="*/ 165 w 173"/>
                  <a:gd name="T31" fmla="*/ 53 h 114"/>
                  <a:gd name="T32" fmla="*/ 157 w 173"/>
                  <a:gd name="T33" fmla="*/ 1 h 114"/>
                  <a:gd name="T34" fmla="*/ 155 w 173"/>
                  <a:gd name="T35" fmla="*/ 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114">
                    <a:moveTo>
                      <a:pt x="155" y="7"/>
                    </a:moveTo>
                    <a:cubicBezTo>
                      <a:pt x="165" y="10"/>
                      <a:pt x="160" y="43"/>
                      <a:pt x="159" y="51"/>
                    </a:cubicBezTo>
                    <a:cubicBezTo>
                      <a:pt x="156" y="65"/>
                      <a:pt x="150" y="78"/>
                      <a:pt x="141" y="88"/>
                    </a:cubicBezTo>
                    <a:cubicBezTo>
                      <a:pt x="122" y="109"/>
                      <a:pt x="88" y="107"/>
                      <a:pt x="62" y="103"/>
                    </a:cubicBezTo>
                    <a:cubicBezTo>
                      <a:pt x="28" y="98"/>
                      <a:pt x="11" y="75"/>
                      <a:pt x="8" y="41"/>
                    </a:cubicBezTo>
                    <a:cubicBezTo>
                      <a:pt x="7" y="35"/>
                      <a:pt x="4" y="13"/>
                      <a:pt x="10" y="9"/>
                    </a:cubicBezTo>
                    <a:cubicBezTo>
                      <a:pt x="11" y="8"/>
                      <a:pt x="15" y="9"/>
                      <a:pt x="17" y="9"/>
                    </a:cubicBezTo>
                    <a:cubicBezTo>
                      <a:pt x="63" y="9"/>
                      <a:pt x="110" y="8"/>
                      <a:pt x="156" y="7"/>
                    </a:cubicBezTo>
                    <a:cubicBezTo>
                      <a:pt x="160" y="7"/>
                      <a:pt x="160" y="1"/>
                      <a:pt x="156" y="1"/>
                    </a:cubicBezTo>
                    <a:cubicBezTo>
                      <a:pt x="135" y="1"/>
                      <a:pt x="113" y="2"/>
                      <a:pt x="91" y="2"/>
                    </a:cubicBezTo>
                    <a:cubicBezTo>
                      <a:pt x="65" y="2"/>
                      <a:pt x="38" y="0"/>
                      <a:pt x="12" y="3"/>
                    </a:cubicBezTo>
                    <a:cubicBezTo>
                      <a:pt x="1" y="4"/>
                      <a:pt x="1" y="10"/>
                      <a:pt x="1" y="21"/>
                    </a:cubicBezTo>
                    <a:cubicBezTo>
                      <a:pt x="0" y="42"/>
                      <a:pt x="2" y="67"/>
                      <a:pt x="15" y="85"/>
                    </a:cubicBezTo>
                    <a:cubicBezTo>
                      <a:pt x="27" y="102"/>
                      <a:pt x="47" y="108"/>
                      <a:pt x="66" y="110"/>
                    </a:cubicBezTo>
                    <a:cubicBezTo>
                      <a:pt x="87" y="113"/>
                      <a:pt x="111" y="114"/>
                      <a:pt x="131" y="104"/>
                    </a:cubicBezTo>
                    <a:cubicBezTo>
                      <a:pt x="149" y="95"/>
                      <a:pt x="161" y="73"/>
                      <a:pt x="165" y="53"/>
                    </a:cubicBezTo>
                    <a:cubicBezTo>
                      <a:pt x="167" y="41"/>
                      <a:pt x="173" y="6"/>
                      <a:pt x="157" y="1"/>
                    </a:cubicBezTo>
                    <a:cubicBezTo>
                      <a:pt x="153" y="0"/>
                      <a:pt x="152" y="6"/>
                      <a:pt x="15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3" name="Freeform 65"/>
              <p:cNvSpPr>
                <a:spLocks/>
              </p:cNvSpPr>
              <p:nvPr/>
            </p:nvSpPr>
            <p:spPr bwMode="auto">
              <a:xfrm>
                <a:off x="6280151" y="3406776"/>
                <a:ext cx="198438" cy="319088"/>
              </a:xfrm>
              <a:custGeom>
                <a:avLst/>
                <a:gdLst>
                  <a:gd name="T0" fmla="*/ 26 w 52"/>
                  <a:gd name="T1" fmla="*/ 73 h 84"/>
                  <a:gd name="T2" fmla="*/ 23 w 52"/>
                  <a:gd name="T3" fmla="*/ 60 h 84"/>
                  <a:gd name="T4" fmla="*/ 29 w 52"/>
                  <a:gd name="T5" fmla="*/ 61 h 84"/>
                  <a:gd name="T6" fmla="*/ 35 w 52"/>
                  <a:gd name="T7" fmla="*/ 60 h 84"/>
                  <a:gd name="T8" fmla="*/ 45 w 52"/>
                  <a:gd name="T9" fmla="*/ 52 h 84"/>
                  <a:gd name="T10" fmla="*/ 51 w 52"/>
                  <a:gd name="T11" fmla="*/ 26 h 84"/>
                  <a:gd name="T12" fmla="*/ 13 w 52"/>
                  <a:gd name="T13" fmla="*/ 15 h 84"/>
                  <a:gd name="T14" fmla="*/ 17 w 52"/>
                  <a:gd name="T15" fmla="*/ 20 h 84"/>
                  <a:gd name="T16" fmla="*/ 44 w 52"/>
                  <a:gd name="T17" fmla="*/ 25 h 84"/>
                  <a:gd name="T18" fmla="*/ 39 w 52"/>
                  <a:gd name="T19" fmla="*/ 50 h 84"/>
                  <a:gd name="T20" fmla="*/ 10 w 52"/>
                  <a:gd name="T21" fmla="*/ 59 h 84"/>
                  <a:gd name="T22" fmla="*/ 28 w 52"/>
                  <a:gd name="T23" fmla="*/ 80 h 84"/>
                  <a:gd name="T24" fmla="*/ 26 w 52"/>
                  <a:gd name="T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4">
                    <a:moveTo>
                      <a:pt x="26" y="73"/>
                    </a:moveTo>
                    <a:cubicBezTo>
                      <a:pt x="18" y="64"/>
                      <a:pt x="17" y="60"/>
                      <a:pt x="23" y="60"/>
                    </a:cubicBezTo>
                    <a:cubicBezTo>
                      <a:pt x="25" y="60"/>
                      <a:pt x="27" y="60"/>
                      <a:pt x="29" y="61"/>
                    </a:cubicBezTo>
                    <a:cubicBezTo>
                      <a:pt x="31" y="60"/>
                      <a:pt x="33" y="60"/>
                      <a:pt x="35" y="60"/>
                    </a:cubicBezTo>
                    <a:cubicBezTo>
                      <a:pt x="39" y="58"/>
                      <a:pt x="43" y="56"/>
                      <a:pt x="45" y="52"/>
                    </a:cubicBezTo>
                    <a:cubicBezTo>
                      <a:pt x="51" y="45"/>
                      <a:pt x="52" y="35"/>
                      <a:pt x="51" y="26"/>
                    </a:cubicBezTo>
                    <a:cubicBezTo>
                      <a:pt x="47" y="8"/>
                      <a:pt x="26" y="0"/>
                      <a:pt x="13" y="15"/>
                    </a:cubicBezTo>
                    <a:cubicBezTo>
                      <a:pt x="10" y="18"/>
                      <a:pt x="15" y="23"/>
                      <a:pt x="17" y="20"/>
                    </a:cubicBezTo>
                    <a:cubicBezTo>
                      <a:pt x="26" y="10"/>
                      <a:pt x="40" y="12"/>
                      <a:pt x="44" y="25"/>
                    </a:cubicBezTo>
                    <a:cubicBezTo>
                      <a:pt x="46" y="32"/>
                      <a:pt x="45" y="45"/>
                      <a:pt x="39" y="50"/>
                    </a:cubicBezTo>
                    <a:cubicBezTo>
                      <a:pt x="30" y="57"/>
                      <a:pt x="17" y="50"/>
                      <a:pt x="10" y="59"/>
                    </a:cubicBezTo>
                    <a:cubicBezTo>
                      <a:pt x="0" y="71"/>
                      <a:pt x="15" y="84"/>
                      <a:pt x="28" y="80"/>
                    </a:cubicBezTo>
                    <a:cubicBezTo>
                      <a:pt x="32" y="78"/>
                      <a:pt x="30" y="72"/>
                      <a:pt x="2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4" name="Freeform 66"/>
              <p:cNvSpPr>
                <a:spLocks/>
              </p:cNvSpPr>
              <p:nvPr/>
            </p:nvSpPr>
            <p:spPr bwMode="auto">
              <a:xfrm>
                <a:off x="6116638" y="3543301"/>
                <a:ext cx="160338" cy="239713"/>
              </a:xfrm>
              <a:custGeom>
                <a:avLst/>
                <a:gdLst>
                  <a:gd name="T0" fmla="*/ 5 w 42"/>
                  <a:gd name="T1" fmla="*/ 62 h 63"/>
                  <a:gd name="T2" fmla="*/ 42 w 42"/>
                  <a:gd name="T3" fmla="*/ 4 h 63"/>
                  <a:gd name="T4" fmla="*/ 37 w 42"/>
                  <a:gd name="T5" fmla="*/ 4 h 63"/>
                  <a:gd name="T6" fmla="*/ 3 w 42"/>
                  <a:gd name="T7" fmla="*/ 57 h 63"/>
                  <a:gd name="T8" fmla="*/ 5 w 4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3">
                    <a:moveTo>
                      <a:pt x="5" y="62"/>
                    </a:moveTo>
                    <a:cubicBezTo>
                      <a:pt x="28" y="52"/>
                      <a:pt x="42" y="29"/>
                      <a:pt x="42" y="4"/>
                    </a:cubicBezTo>
                    <a:cubicBezTo>
                      <a:pt x="42" y="0"/>
                      <a:pt x="37" y="0"/>
                      <a:pt x="37" y="4"/>
                    </a:cubicBezTo>
                    <a:cubicBezTo>
                      <a:pt x="37" y="27"/>
                      <a:pt x="24" y="48"/>
                      <a:pt x="3" y="57"/>
                    </a:cubicBezTo>
                    <a:cubicBezTo>
                      <a:pt x="0" y="59"/>
                      <a:pt x="2" y="63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5" name="Freeform 67"/>
              <p:cNvSpPr>
                <a:spLocks/>
              </p:cNvSpPr>
              <p:nvPr/>
            </p:nvSpPr>
            <p:spPr bwMode="auto">
              <a:xfrm>
                <a:off x="6246813" y="3513138"/>
                <a:ext cx="26988" cy="19050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6" name="Freeform 68"/>
              <p:cNvSpPr>
                <a:spLocks/>
              </p:cNvSpPr>
              <p:nvPr/>
            </p:nvSpPr>
            <p:spPr bwMode="auto">
              <a:xfrm>
                <a:off x="5854701" y="3238501"/>
                <a:ext cx="90488" cy="171450"/>
              </a:xfrm>
              <a:custGeom>
                <a:avLst/>
                <a:gdLst>
                  <a:gd name="T0" fmla="*/ 24 w 24"/>
                  <a:gd name="T1" fmla="*/ 41 h 45"/>
                  <a:gd name="T2" fmla="*/ 8 w 24"/>
                  <a:gd name="T3" fmla="*/ 2 h 45"/>
                  <a:gd name="T4" fmla="*/ 3 w 24"/>
                  <a:gd name="T5" fmla="*/ 7 h 45"/>
                  <a:gd name="T6" fmla="*/ 18 w 24"/>
                  <a:gd name="T7" fmla="*/ 41 h 45"/>
                  <a:gd name="T8" fmla="*/ 24 w 24"/>
                  <a:gd name="T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5">
                    <a:moveTo>
                      <a:pt x="24" y="41"/>
                    </a:moveTo>
                    <a:cubicBezTo>
                      <a:pt x="24" y="26"/>
                      <a:pt x="19" y="11"/>
                      <a:pt x="8" y="2"/>
                    </a:cubicBezTo>
                    <a:cubicBezTo>
                      <a:pt x="5" y="0"/>
                      <a:pt x="0" y="4"/>
                      <a:pt x="3" y="7"/>
                    </a:cubicBezTo>
                    <a:cubicBezTo>
                      <a:pt x="14" y="15"/>
                      <a:pt x="17" y="28"/>
                      <a:pt x="18" y="41"/>
                    </a:cubicBezTo>
                    <a:cubicBezTo>
                      <a:pt x="18" y="45"/>
                      <a:pt x="24" y="45"/>
                      <a:pt x="24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7" name="Freeform 69"/>
              <p:cNvSpPr>
                <a:spLocks/>
              </p:cNvSpPr>
              <p:nvPr/>
            </p:nvSpPr>
            <p:spPr bwMode="auto">
              <a:xfrm>
                <a:off x="5767388" y="3078163"/>
                <a:ext cx="128588" cy="195263"/>
              </a:xfrm>
              <a:custGeom>
                <a:avLst/>
                <a:gdLst>
                  <a:gd name="T0" fmla="*/ 31 w 34"/>
                  <a:gd name="T1" fmla="*/ 44 h 51"/>
                  <a:gd name="T2" fmla="*/ 14 w 34"/>
                  <a:gd name="T3" fmla="*/ 7 h 51"/>
                  <a:gd name="T4" fmla="*/ 9 w 34"/>
                  <a:gd name="T5" fmla="*/ 4 h 51"/>
                  <a:gd name="T6" fmla="*/ 26 w 34"/>
                  <a:gd name="T7" fmla="*/ 49 h 51"/>
                  <a:gd name="T8" fmla="*/ 31 w 34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1">
                    <a:moveTo>
                      <a:pt x="31" y="44"/>
                    </a:moveTo>
                    <a:cubicBezTo>
                      <a:pt x="20" y="35"/>
                      <a:pt x="6" y="22"/>
                      <a:pt x="14" y="7"/>
                    </a:cubicBezTo>
                    <a:cubicBezTo>
                      <a:pt x="16" y="3"/>
                      <a:pt x="11" y="0"/>
                      <a:pt x="9" y="4"/>
                    </a:cubicBezTo>
                    <a:cubicBezTo>
                      <a:pt x="0" y="22"/>
                      <a:pt x="14" y="37"/>
                      <a:pt x="26" y="49"/>
                    </a:cubicBezTo>
                    <a:cubicBezTo>
                      <a:pt x="29" y="51"/>
                      <a:pt x="34" y="47"/>
                      <a:pt x="31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8" name="Freeform 70"/>
              <p:cNvSpPr>
                <a:spLocks/>
              </p:cNvSpPr>
              <p:nvPr/>
            </p:nvSpPr>
            <p:spPr bwMode="auto">
              <a:xfrm>
                <a:off x="5792788" y="3033713"/>
                <a:ext cx="157163" cy="133350"/>
              </a:xfrm>
              <a:custGeom>
                <a:avLst/>
                <a:gdLst>
                  <a:gd name="T0" fmla="*/ 7 w 41"/>
                  <a:gd name="T1" fmla="*/ 19 h 35"/>
                  <a:gd name="T2" fmla="*/ 25 w 41"/>
                  <a:gd name="T3" fmla="*/ 12 h 35"/>
                  <a:gd name="T4" fmla="*/ 33 w 41"/>
                  <a:gd name="T5" fmla="*/ 18 h 35"/>
                  <a:gd name="T6" fmla="*/ 26 w 41"/>
                  <a:gd name="T7" fmla="*/ 27 h 35"/>
                  <a:gd name="T8" fmla="*/ 23 w 41"/>
                  <a:gd name="T9" fmla="*/ 32 h 35"/>
                  <a:gd name="T10" fmla="*/ 37 w 41"/>
                  <a:gd name="T11" fmla="*/ 29 h 35"/>
                  <a:gd name="T12" fmla="*/ 36 w 41"/>
                  <a:gd name="T13" fmla="*/ 12 h 35"/>
                  <a:gd name="T14" fmla="*/ 2 w 41"/>
                  <a:gd name="T15" fmla="*/ 16 h 35"/>
                  <a:gd name="T16" fmla="*/ 7 w 41"/>
                  <a:gd name="T1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7" y="19"/>
                    </a:moveTo>
                    <a:cubicBezTo>
                      <a:pt x="10" y="13"/>
                      <a:pt x="18" y="9"/>
                      <a:pt x="25" y="12"/>
                    </a:cubicBezTo>
                    <a:cubicBezTo>
                      <a:pt x="28" y="13"/>
                      <a:pt x="31" y="15"/>
                      <a:pt x="33" y="18"/>
                    </a:cubicBezTo>
                    <a:cubicBezTo>
                      <a:pt x="34" y="22"/>
                      <a:pt x="32" y="30"/>
                      <a:pt x="26" y="27"/>
                    </a:cubicBezTo>
                    <a:cubicBezTo>
                      <a:pt x="22" y="25"/>
                      <a:pt x="19" y="30"/>
                      <a:pt x="23" y="32"/>
                    </a:cubicBezTo>
                    <a:cubicBezTo>
                      <a:pt x="28" y="35"/>
                      <a:pt x="34" y="34"/>
                      <a:pt x="37" y="29"/>
                    </a:cubicBezTo>
                    <a:cubicBezTo>
                      <a:pt x="41" y="24"/>
                      <a:pt x="40" y="17"/>
                      <a:pt x="36" y="12"/>
                    </a:cubicBezTo>
                    <a:cubicBezTo>
                      <a:pt x="27" y="0"/>
                      <a:pt x="8" y="3"/>
                      <a:pt x="2" y="16"/>
                    </a:cubicBezTo>
                    <a:cubicBezTo>
                      <a:pt x="0" y="20"/>
                      <a:pt x="5" y="23"/>
                      <a:pt x="7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9" name="Freeform 71"/>
              <p:cNvSpPr>
                <a:spLocks/>
              </p:cNvSpPr>
              <p:nvPr/>
            </p:nvSpPr>
            <p:spPr bwMode="auto">
              <a:xfrm>
                <a:off x="5953126" y="3094038"/>
                <a:ext cx="149225" cy="331788"/>
              </a:xfrm>
              <a:custGeom>
                <a:avLst/>
                <a:gdLst>
                  <a:gd name="T0" fmla="*/ 17 w 39"/>
                  <a:gd name="T1" fmla="*/ 82 h 87"/>
                  <a:gd name="T2" fmla="*/ 14 w 39"/>
                  <a:gd name="T3" fmla="*/ 2 h 87"/>
                  <a:gd name="T4" fmla="*/ 9 w 39"/>
                  <a:gd name="T5" fmla="*/ 7 h 87"/>
                  <a:gd name="T6" fmla="*/ 11 w 39"/>
                  <a:gd name="T7" fmla="*/ 83 h 87"/>
                  <a:gd name="T8" fmla="*/ 17 w 39"/>
                  <a:gd name="T9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87">
                    <a:moveTo>
                      <a:pt x="17" y="82"/>
                    </a:moveTo>
                    <a:cubicBezTo>
                      <a:pt x="6" y="56"/>
                      <a:pt x="39" y="24"/>
                      <a:pt x="14" y="2"/>
                    </a:cubicBezTo>
                    <a:cubicBezTo>
                      <a:pt x="10" y="0"/>
                      <a:pt x="6" y="4"/>
                      <a:pt x="9" y="7"/>
                    </a:cubicBezTo>
                    <a:cubicBezTo>
                      <a:pt x="31" y="25"/>
                      <a:pt x="0" y="59"/>
                      <a:pt x="11" y="83"/>
                    </a:cubicBezTo>
                    <a:cubicBezTo>
                      <a:pt x="12" y="87"/>
                      <a:pt x="18" y="85"/>
                      <a:pt x="17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30" name="Freeform 72"/>
              <p:cNvSpPr>
                <a:spLocks/>
              </p:cNvSpPr>
              <p:nvPr/>
            </p:nvSpPr>
            <p:spPr bwMode="auto">
              <a:xfrm>
                <a:off x="6089651" y="3014663"/>
                <a:ext cx="152400" cy="406400"/>
              </a:xfrm>
              <a:custGeom>
                <a:avLst/>
                <a:gdLst>
                  <a:gd name="T0" fmla="*/ 9 w 40"/>
                  <a:gd name="T1" fmla="*/ 103 h 107"/>
                  <a:gd name="T2" fmla="*/ 27 w 40"/>
                  <a:gd name="T3" fmla="*/ 70 h 107"/>
                  <a:gd name="T4" fmla="*/ 37 w 40"/>
                  <a:gd name="T5" fmla="*/ 47 h 107"/>
                  <a:gd name="T6" fmla="*/ 27 w 40"/>
                  <a:gd name="T7" fmla="*/ 3 h 107"/>
                  <a:gd name="T8" fmla="*/ 21 w 40"/>
                  <a:gd name="T9" fmla="*/ 7 h 107"/>
                  <a:gd name="T10" fmla="*/ 19 w 40"/>
                  <a:gd name="T11" fmla="*/ 70 h 107"/>
                  <a:gd name="T12" fmla="*/ 2 w 40"/>
                  <a:gd name="T13" fmla="*/ 103 h 107"/>
                  <a:gd name="T14" fmla="*/ 9 w 40"/>
                  <a:gd name="T15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07">
                    <a:moveTo>
                      <a:pt x="9" y="103"/>
                    </a:moveTo>
                    <a:cubicBezTo>
                      <a:pt x="7" y="88"/>
                      <a:pt x="19" y="81"/>
                      <a:pt x="27" y="70"/>
                    </a:cubicBezTo>
                    <a:cubicBezTo>
                      <a:pt x="32" y="63"/>
                      <a:pt x="35" y="56"/>
                      <a:pt x="37" y="47"/>
                    </a:cubicBezTo>
                    <a:cubicBezTo>
                      <a:pt x="40" y="32"/>
                      <a:pt x="36" y="16"/>
                      <a:pt x="27" y="3"/>
                    </a:cubicBezTo>
                    <a:cubicBezTo>
                      <a:pt x="24" y="0"/>
                      <a:pt x="19" y="3"/>
                      <a:pt x="21" y="7"/>
                    </a:cubicBezTo>
                    <a:cubicBezTo>
                      <a:pt x="36" y="26"/>
                      <a:pt x="35" y="52"/>
                      <a:pt x="19" y="70"/>
                    </a:cubicBezTo>
                    <a:cubicBezTo>
                      <a:pt x="10" y="81"/>
                      <a:pt x="0" y="89"/>
                      <a:pt x="2" y="103"/>
                    </a:cubicBezTo>
                    <a:cubicBezTo>
                      <a:pt x="3" y="107"/>
                      <a:pt x="9" y="107"/>
                      <a:pt x="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8848416" y="332024"/>
              <a:ext cx="247214" cy="164809"/>
              <a:chOff x="5026025" y="1693863"/>
              <a:chExt cx="1004888" cy="669925"/>
            </a:xfrm>
            <a:grpFill/>
          </p:grpSpPr>
          <p:sp>
            <p:nvSpPr>
              <p:cNvPr id="313" name="Freeform 60"/>
              <p:cNvSpPr>
                <a:spLocks/>
              </p:cNvSpPr>
              <p:nvPr/>
            </p:nvSpPr>
            <p:spPr bwMode="auto">
              <a:xfrm>
                <a:off x="5440363" y="1803401"/>
                <a:ext cx="300038" cy="412750"/>
              </a:xfrm>
              <a:custGeom>
                <a:avLst/>
                <a:gdLst>
                  <a:gd name="T0" fmla="*/ 9 w 189"/>
                  <a:gd name="T1" fmla="*/ 0 h 260"/>
                  <a:gd name="T2" fmla="*/ 0 w 189"/>
                  <a:gd name="T3" fmla="*/ 173 h 260"/>
                  <a:gd name="T4" fmla="*/ 2 w 189"/>
                  <a:gd name="T5" fmla="*/ 237 h 260"/>
                  <a:gd name="T6" fmla="*/ 12 w 189"/>
                  <a:gd name="T7" fmla="*/ 260 h 260"/>
                  <a:gd name="T8" fmla="*/ 69 w 189"/>
                  <a:gd name="T9" fmla="*/ 215 h 260"/>
                  <a:gd name="T10" fmla="*/ 189 w 189"/>
                  <a:gd name="T11" fmla="*/ 130 h 260"/>
                  <a:gd name="T12" fmla="*/ 149 w 189"/>
                  <a:gd name="T13" fmla="*/ 90 h 260"/>
                  <a:gd name="T14" fmla="*/ 9 w 189"/>
                  <a:gd name="T1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60">
                    <a:moveTo>
                      <a:pt x="9" y="0"/>
                    </a:moveTo>
                    <a:lnTo>
                      <a:pt x="0" y="173"/>
                    </a:lnTo>
                    <a:lnTo>
                      <a:pt x="2" y="237"/>
                    </a:lnTo>
                    <a:lnTo>
                      <a:pt x="12" y="260"/>
                    </a:lnTo>
                    <a:lnTo>
                      <a:pt x="69" y="215"/>
                    </a:lnTo>
                    <a:lnTo>
                      <a:pt x="189" y="130"/>
                    </a:lnTo>
                    <a:lnTo>
                      <a:pt x="149" y="9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9876B4"/>
                </a:solidFill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4" name="Freeform 61"/>
              <p:cNvSpPr>
                <a:spLocks noEditPoints="1"/>
              </p:cNvSpPr>
              <p:nvPr/>
            </p:nvSpPr>
            <p:spPr bwMode="auto">
              <a:xfrm>
                <a:off x="5026025" y="1693863"/>
                <a:ext cx="1004888" cy="669925"/>
              </a:xfrm>
              <a:custGeom>
                <a:avLst/>
                <a:gdLst>
                  <a:gd name="T0" fmla="*/ 212 w 267"/>
                  <a:gd name="T1" fmla="*/ 178 h 178"/>
                  <a:gd name="T2" fmla="*/ 56 w 267"/>
                  <a:gd name="T3" fmla="*/ 178 h 178"/>
                  <a:gd name="T4" fmla="*/ 0 w 267"/>
                  <a:gd name="T5" fmla="*/ 123 h 178"/>
                  <a:gd name="T6" fmla="*/ 0 w 267"/>
                  <a:gd name="T7" fmla="*/ 60 h 178"/>
                  <a:gd name="T8" fmla="*/ 55 w 267"/>
                  <a:gd name="T9" fmla="*/ 5 h 178"/>
                  <a:gd name="T10" fmla="*/ 216 w 267"/>
                  <a:gd name="T11" fmla="*/ 3 h 178"/>
                  <a:gd name="T12" fmla="*/ 267 w 267"/>
                  <a:gd name="T13" fmla="*/ 60 h 178"/>
                  <a:gd name="T14" fmla="*/ 267 w 267"/>
                  <a:gd name="T15" fmla="*/ 123 h 178"/>
                  <a:gd name="T16" fmla="*/ 212 w 267"/>
                  <a:gd name="T17" fmla="*/ 178 h 178"/>
                  <a:gd name="T18" fmla="*/ 148 w 267"/>
                  <a:gd name="T19" fmla="*/ 10 h 178"/>
                  <a:gd name="T20" fmla="*/ 56 w 267"/>
                  <a:gd name="T21" fmla="*/ 13 h 178"/>
                  <a:gd name="T22" fmla="*/ 8 w 267"/>
                  <a:gd name="T23" fmla="*/ 60 h 178"/>
                  <a:gd name="T24" fmla="*/ 8 w 267"/>
                  <a:gd name="T25" fmla="*/ 123 h 178"/>
                  <a:gd name="T26" fmla="*/ 56 w 267"/>
                  <a:gd name="T27" fmla="*/ 170 h 178"/>
                  <a:gd name="T28" fmla="*/ 212 w 267"/>
                  <a:gd name="T29" fmla="*/ 170 h 178"/>
                  <a:gd name="T30" fmla="*/ 259 w 267"/>
                  <a:gd name="T31" fmla="*/ 123 h 178"/>
                  <a:gd name="T32" fmla="*/ 259 w 267"/>
                  <a:gd name="T33" fmla="*/ 60 h 178"/>
                  <a:gd name="T34" fmla="*/ 216 w 267"/>
                  <a:gd name="T35" fmla="*/ 11 h 178"/>
                  <a:gd name="T36" fmla="*/ 148 w 267"/>
                  <a:gd name="T37" fmla="*/ 1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7" h="178">
                    <a:moveTo>
                      <a:pt x="212" y="178"/>
                    </a:moveTo>
                    <a:cubicBezTo>
                      <a:pt x="56" y="178"/>
                      <a:pt x="56" y="178"/>
                      <a:pt x="56" y="178"/>
                    </a:cubicBezTo>
                    <a:cubicBezTo>
                      <a:pt x="25" y="178"/>
                      <a:pt x="0" y="154"/>
                      <a:pt x="0" y="12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31"/>
                      <a:pt x="24" y="8"/>
                      <a:pt x="55" y="5"/>
                    </a:cubicBezTo>
                    <a:cubicBezTo>
                      <a:pt x="102" y="0"/>
                      <a:pt x="215" y="3"/>
                      <a:pt x="216" y="3"/>
                    </a:cubicBezTo>
                    <a:cubicBezTo>
                      <a:pt x="245" y="3"/>
                      <a:pt x="267" y="28"/>
                      <a:pt x="267" y="60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7" y="154"/>
                      <a:pt x="242" y="178"/>
                      <a:pt x="212" y="178"/>
                    </a:cubicBezTo>
                    <a:moveTo>
                      <a:pt x="148" y="10"/>
                    </a:moveTo>
                    <a:cubicBezTo>
                      <a:pt x="115" y="10"/>
                      <a:pt x="78" y="11"/>
                      <a:pt x="56" y="13"/>
                    </a:cubicBezTo>
                    <a:cubicBezTo>
                      <a:pt x="28" y="16"/>
                      <a:pt x="8" y="36"/>
                      <a:pt x="8" y="60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8" y="149"/>
                      <a:pt x="30" y="170"/>
                      <a:pt x="56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38" y="170"/>
                      <a:pt x="259" y="149"/>
                      <a:pt x="259" y="123"/>
                    </a:cubicBezTo>
                    <a:cubicBezTo>
                      <a:pt x="259" y="60"/>
                      <a:pt x="259" y="60"/>
                      <a:pt x="259" y="60"/>
                    </a:cubicBezTo>
                    <a:cubicBezTo>
                      <a:pt x="259" y="36"/>
                      <a:pt x="244" y="11"/>
                      <a:pt x="216" y="11"/>
                    </a:cubicBezTo>
                    <a:cubicBezTo>
                      <a:pt x="216" y="11"/>
                      <a:pt x="184" y="10"/>
                      <a:pt x="148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5" name="Freeform 62"/>
              <p:cNvSpPr>
                <a:spLocks/>
              </p:cNvSpPr>
              <p:nvPr/>
            </p:nvSpPr>
            <p:spPr bwMode="auto">
              <a:xfrm>
                <a:off x="5429250" y="1811338"/>
                <a:ext cx="30163" cy="404813"/>
              </a:xfrm>
              <a:custGeom>
                <a:avLst/>
                <a:gdLst>
                  <a:gd name="T0" fmla="*/ 2 w 8"/>
                  <a:gd name="T1" fmla="*/ 3 h 108"/>
                  <a:gd name="T2" fmla="*/ 1 w 8"/>
                  <a:gd name="T3" fmla="*/ 105 h 108"/>
                  <a:gd name="T4" fmla="*/ 7 w 8"/>
                  <a:gd name="T5" fmla="*/ 105 h 108"/>
                  <a:gd name="T6" fmla="*/ 8 w 8"/>
                  <a:gd name="T7" fmla="*/ 3 h 108"/>
                  <a:gd name="T8" fmla="*/ 2 w 8"/>
                  <a:gd name="T9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8">
                    <a:moveTo>
                      <a:pt x="2" y="3"/>
                    </a:moveTo>
                    <a:cubicBezTo>
                      <a:pt x="0" y="37"/>
                      <a:pt x="0" y="71"/>
                      <a:pt x="1" y="105"/>
                    </a:cubicBezTo>
                    <a:cubicBezTo>
                      <a:pt x="2" y="108"/>
                      <a:pt x="8" y="108"/>
                      <a:pt x="7" y="105"/>
                    </a:cubicBezTo>
                    <a:cubicBezTo>
                      <a:pt x="6" y="71"/>
                      <a:pt x="6" y="37"/>
                      <a:pt x="8" y="3"/>
                    </a:cubicBezTo>
                    <a:cubicBezTo>
                      <a:pt x="8" y="0"/>
                      <a:pt x="2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6" name="Freeform 63"/>
              <p:cNvSpPr>
                <a:spLocks/>
              </p:cNvSpPr>
              <p:nvPr/>
            </p:nvSpPr>
            <p:spPr bwMode="auto">
              <a:xfrm>
                <a:off x="5432425" y="1998663"/>
                <a:ext cx="323850" cy="244475"/>
              </a:xfrm>
              <a:custGeom>
                <a:avLst/>
                <a:gdLst>
                  <a:gd name="T0" fmla="*/ 3 w 86"/>
                  <a:gd name="T1" fmla="*/ 57 h 65"/>
                  <a:gd name="T2" fmla="*/ 28 w 86"/>
                  <a:gd name="T3" fmla="*/ 48 h 65"/>
                  <a:gd name="T4" fmla="*/ 83 w 86"/>
                  <a:gd name="T5" fmla="*/ 8 h 65"/>
                  <a:gd name="T6" fmla="*/ 80 w 86"/>
                  <a:gd name="T7" fmla="*/ 3 h 65"/>
                  <a:gd name="T8" fmla="*/ 7 w 86"/>
                  <a:gd name="T9" fmla="*/ 53 h 65"/>
                  <a:gd name="T10" fmla="*/ 3 w 86"/>
                  <a:gd name="T11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65">
                    <a:moveTo>
                      <a:pt x="3" y="57"/>
                    </a:moveTo>
                    <a:cubicBezTo>
                      <a:pt x="10" y="65"/>
                      <a:pt x="22" y="52"/>
                      <a:pt x="28" y="48"/>
                    </a:cubicBezTo>
                    <a:cubicBezTo>
                      <a:pt x="46" y="35"/>
                      <a:pt x="65" y="21"/>
                      <a:pt x="83" y="8"/>
                    </a:cubicBezTo>
                    <a:cubicBezTo>
                      <a:pt x="86" y="6"/>
                      <a:pt x="83" y="0"/>
                      <a:pt x="80" y="3"/>
                    </a:cubicBezTo>
                    <a:cubicBezTo>
                      <a:pt x="74" y="7"/>
                      <a:pt x="11" y="57"/>
                      <a:pt x="7" y="53"/>
                    </a:cubicBezTo>
                    <a:cubicBezTo>
                      <a:pt x="4" y="50"/>
                      <a:pt x="0" y="54"/>
                      <a:pt x="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7" name="Freeform 64"/>
              <p:cNvSpPr>
                <a:spLocks/>
              </p:cNvSpPr>
              <p:nvPr/>
            </p:nvSpPr>
            <p:spPr bwMode="auto">
              <a:xfrm>
                <a:off x="5435600" y="1800226"/>
                <a:ext cx="331788" cy="231775"/>
              </a:xfrm>
              <a:custGeom>
                <a:avLst/>
                <a:gdLst>
                  <a:gd name="T0" fmla="*/ 3 w 88"/>
                  <a:gd name="T1" fmla="*/ 7 h 62"/>
                  <a:gd name="T2" fmla="*/ 80 w 88"/>
                  <a:gd name="T3" fmla="*/ 59 h 62"/>
                  <a:gd name="T4" fmla="*/ 85 w 88"/>
                  <a:gd name="T5" fmla="*/ 55 h 62"/>
                  <a:gd name="T6" fmla="*/ 6 w 88"/>
                  <a:gd name="T7" fmla="*/ 2 h 62"/>
                  <a:gd name="T8" fmla="*/ 3 w 88"/>
                  <a:gd name="T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3" y="7"/>
                    </a:moveTo>
                    <a:cubicBezTo>
                      <a:pt x="31" y="21"/>
                      <a:pt x="56" y="40"/>
                      <a:pt x="80" y="59"/>
                    </a:cubicBezTo>
                    <a:cubicBezTo>
                      <a:pt x="83" y="62"/>
                      <a:pt x="88" y="57"/>
                      <a:pt x="85" y="55"/>
                    </a:cubicBezTo>
                    <a:cubicBezTo>
                      <a:pt x="59" y="35"/>
                      <a:pt x="35" y="16"/>
                      <a:pt x="6" y="2"/>
                    </a:cubicBezTo>
                    <a:cubicBezTo>
                      <a:pt x="3" y="0"/>
                      <a:pt x="0" y="5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8" name="Freeform 218"/>
              <p:cNvSpPr>
                <a:spLocks noEditPoints="1"/>
              </p:cNvSpPr>
              <p:nvPr/>
            </p:nvSpPr>
            <p:spPr bwMode="auto">
              <a:xfrm>
                <a:off x="5853113" y="1758951"/>
                <a:ext cx="90488" cy="77788"/>
              </a:xfrm>
              <a:custGeom>
                <a:avLst/>
                <a:gdLst>
                  <a:gd name="T0" fmla="*/ 9 w 24"/>
                  <a:gd name="T1" fmla="*/ 14 h 21"/>
                  <a:gd name="T2" fmla="*/ 9 w 24"/>
                  <a:gd name="T3" fmla="*/ 14 h 21"/>
                  <a:gd name="T4" fmla="*/ 9 w 24"/>
                  <a:gd name="T5" fmla="*/ 14 h 21"/>
                  <a:gd name="T6" fmla="*/ 7 w 24"/>
                  <a:gd name="T7" fmla="*/ 0 h 21"/>
                  <a:gd name="T8" fmla="*/ 1 w 24"/>
                  <a:gd name="T9" fmla="*/ 5 h 21"/>
                  <a:gd name="T10" fmla="*/ 6 w 24"/>
                  <a:gd name="T11" fmla="*/ 12 h 21"/>
                  <a:gd name="T12" fmla="*/ 5 w 24"/>
                  <a:gd name="T13" fmla="*/ 12 h 21"/>
                  <a:gd name="T14" fmla="*/ 6 w 24"/>
                  <a:gd name="T15" fmla="*/ 13 h 21"/>
                  <a:gd name="T16" fmla="*/ 7 w 24"/>
                  <a:gd name="T17" fmla="*/ 13 h 21"/>
                  <a:gd name="T18" fmla="*/ 8 w 24"/>
                  <a:gd name="T19" fmla="*/ 14 h 21"/>
                  <a:gd name="T20" fmla="*/ 9 w 24"/>
                  <a:gd name="T21" fmla="*/ 15 h 21"/>
                  <a:gd name="T22" fmla="*/ 9 w 24"/>
                  <a:gd name="T23" fmla="*/ 14 h 21"/>
                  <a:gd name="T24" fmla="*/ 11 w 24"/>
                  <a:gd name="T25" fmla="*/ 16 h 21"/>
                  <a:gd name="T26" fmla="*/ 12 w 24"/>
                  <a:gd name="T27" fmla="*/ 18 h 21"/>
                  <a:gd name="T28" fmla="*/ 17 w 24"/>
                  <a:gd name="T29" fmla="*/ 21 h 21"/>
                  <a:gd name="T30" fmla="*/ 20 w 24"/>
                  <a:gd name="T31" fmla="*/ 20 h 21"/>
                  <a:gd name="T32" fmla="*/ 22 w 24"/>
                  <a:gd name="T33" fmla="*/ 12 h 21"/>
                  <a:gd name="T34" fmla="*/ 9 w 24"/>
                  <a:gd name="T35" fmla="*/ 1 h 21"/>
                  <a:gd name="T36" fmla="*/ 7 w 24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1">
                    <a:moveTo>
                      <a:pt x="9" y="14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moveTo>
                      <a:pt x="7" y="0"/>
                    </a:moveTo>
                    <a:cubicBezTo>
                      <a:pt x="5" y="0"/>
                      <a:pt x="2" y="3"/>
                      <a:pt x="1" y="5"/>
                    </a:cubicBezTo>
                    <a:cubicBezTo>
                      <a:pt x="0" y="8"/>
                      <a:pt x="3" y="11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1" y="16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3" y="20"/>
                      <a:pt x="15" y="21"/>
                      <a:pt x="17" y="21"/>
                    </a:cubicBezTo>
                    <a:cubicBezTo>
                      <a:pt x="18" y="21"/>
                      <a:pt x="19" y="20"/>
                      <a:pt x="20" y="20"/>
                    </a:cubicBezTo>
                    <a:cubicBezTo>
                      <a:pt x="23" y="18"/>
                      <a:pt x="24" y="14"/>
                      <a:pt x="22" y="12"/>
                    </a:cubicBezTo>
                    <a:cubicBezTo>
                      <a:pt x="19" y="7"/>
                      <a:pt x="14" y="3"/>
                      <a:pt x="9" y="1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5921375" y="1855788"/>
                <a:ext cx="68263" cy="247650"/>
              </a:xfrm>
              <a:custGeom>
                <a:avLst/>
                <a:gdLst>
                  <a:gd name="T0" fmla="*/ 7 w 18"/>
                  <a:gd name="T1" fmla="*/ 0 h 66"/>
                  <a:gd name="T2" fmla="*/ 1 w 18"/>
                  <a:gd name="T3" fmla="*/ 8 h 66"/>
                  <a:gd name="T4" fmla="*/ 3 w 18"/>
                  <a:gd name="T5" fmla="*/ 59 h 66"/>
                  <a:gd name="T6" fmla="*/ 10 w 18"/>
                  <a:gd name="T7" fmla="*/ 66 h 66"/>
                  <a:gd name="T8" fmla="*/ 15 w 18"/>
                  <a:gd name="T9" fmla="*/ 62 h 66"/>
                  <a:gd name="T10" fmla="*/ 13 w 18"/>
                  <a:gd name="T11" fmla="*/ 4 h 66"/>
                  <a:gd name="T12" fmla="*/ 7 w 18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6">
                    <a:moveTo>
                      <a:pt x="7" y="0"/>
                    </a:moveTo>
                    <a:cubicBezTo>
                      <a:pt x="4" y="0"/>
                      <a:pt x="0" y="3"/>
                      <a:pt x="1" y="8"/>
                    </a:cubicBezTo>
                    <a:cubicBezTo>
                      <a:pt x="5" y="24"/>
                      <a:pt x="6" y="41"/>
                      <a:pt x="3" y="59"/>
                    </a:cubicBezTo>
                    <a:cubicBezTo>
                      <a:pt x="3" y="63"/>
                      <a:pt x="6" y="66"/>
                      <a:pt x="10" y="66"/>
                    </a:cubicBezTo>
                    <a:cubicBezTo>
                      <a:pt x="12" y="66"/>
                      <a:pt x="14" y="65"/>
                      <a:pt x="15" y="62"/>
                    </a:cubicBezTo>
                    <a:cubicBezTo>
                      <a:pt x="18" y="42"/>
                      <a:pt x="17" y="23"/>
                      <a:pt x="13" y="4"/>
                    </a:cubicBezTo>
                    <a:cubicBezTo>
                      <a:pt x="12" y="1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072063" y="2171701"/>
                <a:ext cx="60325" cy="44450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3691" tIns="71846" rIns="143691" bIns="71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6"/>
              </a:p>
            </p:txBody>
          </p:sp>
        </p:grpSp>
      </p:grpSp>
      <p:sp>
        <p:nvSpPr>
          <p:cNvPr id="353" name="Isosceles Triangle 352"/>
          <p:cNvSpPr/>
          <p:nvPr/>
        </p:nvSpPr>
        <p:spPr>
          <a:xfrm rot="5558283">
            <a:off x="7749493" y="-1402801"/>
            <a:ext cx="582025" cy="10134482"/>
          </a:xfrm>
          <a:prstGeom prst="triangle">
            <a:avLst/>
          </a:prstGeom>
          <a:solidFill>
            <a:srgbClr val="414141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773760" y="2459135"/>
            <a:ext cx="1035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Bebas Neue" panose="020B0606020202050201" pitchFamily="34" charset="0"/>
              </a:rPr>
              <a:t>Inovasi</a:t>
            </a:r>
            <a:r>
              <a:rPr lang="en-US" sz="7200" dirty="0">
                <a:solidFill>
                  <a:schemeClr val="bg1"/>
                </a:solidFill>
                <a:latin typeface="Bebas Neue" panose="020B0606020202050201" pitchFamily="34" charset="0"/>
              </a:rPr>
              <a:t> guru Bahasa </a:t>
            </a:r>
            <a:r>
              <a:rPr lang="en-US" sz="7200" dirty="0" err="1">
                <a:solidFill>
                  <a:schemeClr val="bg1"/>
                </a:solidFill>
                <a:latin typeface="Bebas Neue" panose="020B0606020202050201" pitchFamily="34" charset="0"/>
              </a:rPr>
              <a:t>melayu</a:t>
            </a:r>
            <a:r>
              <a:rPr lang="en-US" sz="7200" dirty="0">
                <a:solidFill>
                  <a:schemeClr val="bg1"/>
                </a:solidFill>
                <a:latin typeface="Bebas Neue" panose="020B0606020202050201" pitchFamily="34" charset="0"/>
              </a:rPr>
              <a:t> 2019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87908" y="3389565"/>
            <a:ext cx="1994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bas Neue" panose="020B0606020202050201" pitchFamily="34" charset="0"/>
              </a:rPr>
              <a:t>Logo </a:t>
            </a:r>
            <a:br>
              <a:rPr lang="en-US" sz="3200" dirty="0">
                <a:latin typeface="Bebas Neue" panose="020B0606020202050201" pitchFamily="34" charset="0"/>
              </a:rPr>
            </a:br>
            <a:r>
              <a:rPr lang="en-US" sz="3200" dirty="0" err="1">
                <a:latin typeface="Bebas Neue" panose="020B0606020202050201" pitchFamily="34" charset="0"/>
              </a:rPr>
              <a:t>sekolah</a:t>
            </a:r>
            <a:endParaRPr lang="en-US" sz="3200" dirty="0">
              <a:latin typeface="Bebas Neue" panose="020B0606020202050201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7DEB3-F76B-4452-A4AD-97E9DABC0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90" y="-54915"/>
            <a:ext cx="2209678" cy="1562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57A69-6675-47E6-A179-17CD64737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27128" r="26180" b="33828"/>
          <a:stretch/>
        </p:blipFill>
        <p:spPr>
          <a:xfrm>
            <a:off x="8320144" y="348799"/>
            <a:ext cx="1665131" cy="1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Bebas Neue</vt:lpstr>
      <vt:lpstr>Arial</vt:lpstr>
      <vt:lpstr>Calibri Light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MKSMEDIC</cp:lastModifiedBy>
  <cp:revision>33</cp:revision>
  <dcterms:created xsi:type="dcterms:W3CDTF">2018-05-02T01:40:04Z</dcterms:created>
  <dcterms:modified xsi:type="dcterms:W3CDTF">2019-05-20T15:48:34Z</dcterms:modified>
</cp:coreProperties>
</file>